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Anton"/>
      <p:regular r:id="rId20"/>
    </p:embeddedFont>
    <p:embeddedFont>
      <p:font typeface="Roboto Medium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Encode Sans"/>
      <p:regular r:id="rId29"/>
      <p:bold r:id="rId30"/>
    </p:embeddedFont>
    <p:embeddedFont>
      <p:font typeface="Albert Sans"/>
      <p:regular r:id="rId31"/>
      <p:bold r:id="rId32"/>
      <p:italic r:id="rId33"/>
      <p:boldItalic r:id="rId34"/>
    </p:embeddedFont>
    <p:embeddedFont>
      <p:font typeface="PT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571B3E0-F12A-48FA-BE59-C1936456EE03}">
  <a:tblStyle styleId="{1571B3E0-F12A-48FA-BE59-C1936456EE0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nton-regular.fntdata"/><Relationship Id="rId22" Type="http://schemas.openxmlformats.org/officeDocument/2006/relationships/font" Target="fonts/RobotoMedium-bold.fntdata"/><Relationship Id="rId21" Type="http://schemas.openxmlformats.org/officeDocument/2006/relationships/font" Target="fonts/RobotoMedium-regular.fntdata"/><Relationship Id="rId24" Type="http://schemas.openxmlformats.org/officeDocument/2006/relationships/font" Target="fonts/RobotoMedium-boldItalic.fntdata"/><Relationship Id="rId23" Type="http://schemas.openxmlformats.org/officeDocument/2006/relationships/font" Target="fonts/RobotoMedium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ncode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lbertSans-regular.fntdata"/><Relationship Id="rId30" Type="http://schemas.openxmlformats.org/officeDocument/2006/relationships/font" Target="fonts/EncodeSans-bold.fntdata"/><Relationship Id="rId11" Type="http://schemas.openxmlformats.org/officeDocument/2006/relationships/slide" Target="slides/slide6.xml"/><Relationship Id="rId33" Type="http://schemas.openxmlformats.org/officeDocument/2006/relationships/font" Target="fonts/AlbertSans-italic.fntdata"/><Relationship Id="rId10" Type="http://schemas.openxmlformats.org/officeDocument/2006/relationships/slide" Target="slides/slide5.xml"/><Relationship Id="rId32" Type="http://schemas.openxmlformats.org/officeDocument/2006/relationships/font" Target="fonts/AlbertSans-bold.fntdata"/><Relationship Id="rId13" Type="http://schemas.openxmlformats.org/officeDocument/2006/relationships/slide" Target="slides/slide8.xml"/><Relationship Id="rId35" Type="http://schemas.openxmlformats.org/officeDocument/2006/relationships/font" Target="fonts/PTSans-regular.fntdata"/><Relationship Id="rId12" Type="http://schemas.openxmlformats.org/officeDocument/2006/relationships/slide" Target="slides/slide7.xml"/><Relationship Id="rId34" Type="http://schemas.openxmlformats.org/officeDocument/2006/relationships/font" Target="fonts/AlbertSans-boldItalic.fntdata"/><Relationship Id="rId15" Type="http://schemas.openxmlformats.org/officeDocument/2006/relationships/slide" Target="slides/slide10.xml"/><Relationship Id="rId37" Type="http://schemas.openxmlformats.org/officeDocument/2006/relationships/font" Target="fonts/PTSans-italic.fntdata"/><Relationship Id="rId14" Type="http://schemas.openxmlformats.org/officeDocument/2006/relationships/slide" Target="slides/slide9.xml"/><Relationship Id="rId36" Type="http://schemas.openxmlformats.org/officeDocument/2006/relationships/font" Target="fonts/PT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PT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1" name="Google Shape;12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21c7960b5e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21c7960b5e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21c7960b5e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21c7960b5e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21c7960b5e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21c7960b5e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21c7960b5e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21c7960b5e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21c7960b5e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21c7960b5e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4" name="Google Shape;123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7" name="Google Shape;124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5" name="Google Shape;125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4" name="Google Shape;126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1" name="Google Shape;127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21c7960b5e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21c7960b5e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21c7960b5e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21c7960b5e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21c7960b5e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21c7960b5e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1000" y="1451125"/>
            <a:ext cx="5284500" cy="18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1000" y="3441325"/>
            <a:ext cx="4017300" cy="365700"/>
          </a:xfrm>
          <a:prstGeom prst="rect">
            <a:avLst/>
          </a:prstGeom>
          <a:noFill/>
          <a:ln cap="flat" cmpd="sng" w="19050">
            <a:solidFill>
              <a:srgbClr val="5773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3433825"/>
            <a:ext cx="1714200" cy="1714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2583579" y="4737928"/>
            <a:ext cx="1058744" cy="914302"/>
            <a:chOff x="600075" y="2651675"/>
            <a:chExt cx="2454775" cy="2119875"/>
          </a:xfrm>
        </p:grpSpPr>
        <p:sp>
          <p:nvSpPr>
            <p:cNvPr id="13" name="Google Shape;13;p2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9" name="Google Shape;29;p2"/>
          <p:cNvCxnSpPr/>
          <p:nvPr/>
        </p:nvCxnSpPr>
        <p:spPr>
          <a:xfrm>
            <a:off x="1357588" y="4322285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2"/>
          <p:cNvCxnSpPr/>
          <p:nvPr/>
        </p:nvCxnSpPr>
        <p:spPr>
          <a:xfrm>
            <a:off x="-2013862" y="1028435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rgbClr val="5773F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" name="Google Shape;31;p2"/>
          <p:cNvSpPr/>
          <p:nvPr/>
        </p:nvSpPr>
        <p:spPr>
          <a:xfrm>
            <a:off x="8072825" y="1974250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8696750" y="4599425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8750950" y="940025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13925" y="387402"/>
            <a:ext cx="2724913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"/>
          <p:cNvSpPr/>
          <p:nvPr/>
        </p:nvSpPr>
        <p:spPr>
          <a:xfrm>
            <a:off x="2156900" y="202775"/>
            <a:ext cx="279600" cy="279600"/>
          </a:xfrm>
          <a:prstGeom prst="ellipse">
            <a:avLst/>
          </a:prstGeom>
          <a:noFill/>
          <a:ln cap="flat" cmpd="sng" w="76200">
            <a:solidFill>
              <a:srgbClr val="5773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3305350" y="436913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 and six columns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1"/>
          <p:cNvSpPr txBox="1"/>
          <p:nvPr>
            <p:ph type="title"/>
          </p:nvPr>
        </p:nvSpPr>
        <p:spPr>
          <a:xfrm>
            <a:off x="2259472" y="1178057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8" name="Google Shape;428;p11"/>
          <p:cNvSpPr txBox="1"/>
          <p:nvPr>
            <p:ph idx="1" type="subTitle"/>
          </p:nvPr>
        </p:nvSpPr>
        <p:spPr>
          <a:xfrm>
            <a:off x="2259472" y="1387095"/>
            <a:ext cx="1986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11"/>
          <p:cNvSpPr txBox="1"/>
          <p:nvPr>
            <p:ph idx="2" type="title"/>
          </p:nvPr>
        </p:nvSpPr>
        <p:spPr>
          <a:xfrm>
            <a:off x="5811147" y="1178057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0" name="Google Shape;430;p11"/>
          <p:cNvSpPr txBox="1"/>
          <p:nvPr>
            <p:ph idx="3" type="subTitle"/>
          </p:nvPr>
        </p:nvSpPr>
        <p:spPr>
          <a:xfrm>
            <a:off x="5811147" y="1387095"/>
            <a:ext cx="1986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11"/>
          <p:cNvSpPr txBox="1"/>
          <p:nvPr>
            <p:ph idx="4" type="title"/>
          </p:nvPr>
        </p:nvSpPr>
        <p:spPr>
          <a:xfrm>
            <a:off x="2259472" y="2350387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2" name="Google Shape;432;p11"/>
          <p:cNvSpPr txBox="1"/>
          <p:nvPr>
            <p:ph idx="5" type="subTitle"/>
          </p:nvPr>
        </p:nvSpPr>
        <p:spPr>
          <a:xfrm>
            <a:off x="2259472" y="2559425"/>
            <a:ext cx="1986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11"/>
          <p:cNvSpPr txBox="1"/>
          <p:nvPr>
            <p:ph idx="6" type="title"/>
          </p:nvPr>
        </p:nvSpPr>
        <p:spPr>
          <a:xfrm>
            <a:off x="5811147" y="2350387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4" name="Google Shape;434;p11"/>
          <p:cNvSpPr txBox="1"/>
          <p:nvPr>
            <p:ph idx="7" type="subTitle"/>
          </p:nvPr>
        </p:nvSpPr>
        <p:spPr>
          <a:xfrm>
            <a:off x="5811147" y="2559425"/>
            <a:ext cx="1986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11"/>
          <p:cNvSpPr txBox="1"/>
          <p:nvPr>
            <p:ph idx="8" type="title"/>
          </p:nvPr>
        </p:nvSpPr>
        <p:spPr>
          <a:xfrm>
            <a:off x="5811147" y="3529961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6" name="Google Shape;436;p11"/>
          <p:cNvSpPr txBox="1"/>
          <p:nvPr>
            <p:ph idx="9" type="subTitle"/>
          </p:nvPr>
        </p:nvSpPr>
        <p:spPr>
          <a:xfrm>
            <a:off x="5811147" y="3738999"/>
            <a:ext cx="1986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11"/>
          <p:cNvSpPr txBox="1"/>
          <p:nvPr>
            <p:ph idx="13" type="title"/>
          </p:nvPr>
        </p:nvSpPr>
        <p:spPr>
          <a:xfrm>
            <a:off x="2259472" y="3529961"/>
            <a:ext cx="19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8" name="Google Shape;438;p11"/>
          <p:cNvSpPr txBox="1"/>
          <p:nvPr>
            <p:ph idx="14" type="subTitle"/>
          </p:nvPr>
        </p:nvSpPr>
        <p:spPr>
          <a:xfrm>
            <a:off x="2259472" y="3738999"/>
            <a:ext cx="1986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11"/>
          <p:cNvSpPr txBox="1"/>
          <p:nvPr>
            <p:ph idx="15"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0" name="Google Shape;440;p11"/>
          <p:cNvSpPr/>
          <p:nvPr/>
        </p:nvSpPr>
        <p:spPr>
          <a:xfrm flipH="1" rot="10800000">
            <a:off x="0" y="-7544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1"/>
          <p:cNvSpPr/>
          <p:nvPr/>
        </p:nvSpPr>
        <p:spPr>
          <a:xfrm rot="-5400000">
            <a:off x="7790091" y="3792148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2" name="Google Shape;442;p11"/>
          <p:cNvCxnSpPr/>
          <p:nvPr/>
        </p:nvCxnSpPr>
        <p:spPr>
          <a:xfrm flipH="1">
            <a:off x="-2129137" y="1603600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3" name="Google Shape;443;p11"/>
          <p:cNvCxnSpPr/>
          <p:nvPr/>
        </p:nvCxnSpPr>
        <p:spPr>
          <a:xfrm flipH="1">
            <a:off x="-209800" y="1032200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4" name="Google Shape;444;p11"/>
          <p:cNvCxnSpPr/>
          <p:nvPr/>
        </p:nvCxnSpPr>
        <p:spPr>
          <a:xfrm flipH="1">
            <a:off x="6319475" y="3798050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5" name="Google Shape;445;p11"/>
          <p:cNvCxnSpPr/>
          <p:nvPr/>
        </p:nvCxnSpPr>
        <p:spPr>
          <a:xfrm flipH="1">
            <a:off x="8503950" y="2913225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46" name="Google Shape;44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0775" y="128024"/>
            <a:ext cx="2724913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004925" y="4187949"/>
            <a:ext cx="2724913" cy="8229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8" name="Google Shape;448;p11"/>
          <p:cNvGrpSpPr/>
          <p:nvPr/>
        </p:nvGrpSpPr>
        <p:grpSpPr>
          <a:xfrm>
            <a:off x="4042628" y="4675615"/>
            <a:ext cx="1058744" cy="914302"/>
            <a:chOff x="600075" y="2651675"/>
            <a:chExt cx="2454775" cy="2119875"/>
          </a:xfrm>
        </p:grpSpPr>
        <p:sp>
          <p:nvSpPr>
            <p:cNvPr id="449" name="Google Shape;449;p11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1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1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1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1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1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1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1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1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1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1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1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11"/>
          <p:cNvSpPr/>
          <p:nvPr/>
        </p:nvSpPr>
        <p:spPr>
          <a:xfrm rot="5400000">
            <a:off x="4206300" y="-1023934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1"/>
          <p:cNvSpPr/>
          <p:nvPr/>
        </p:nvSpPr>
        <p:spPr>
          <a:xfrm>
            <a:off x="8545900" y="1740241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1"/>
          <p:cNvSpPr/>
          <p:nvPr/>
        </p:nvSpPr>
        <p:spPr>
          <a:xfrm>
            <a:off x="8680100" y="1175575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1"/>
          <p:cNvSpPr/>
          <p:nvPr/>
        </p:nvSpPr>
        <p:spPr>
          <a:xfrm>
            <a:off x="183000" y="2337700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1"/>
          <p:cNvSpPr/>
          <p:nvPr/>
        </p:nvSpPr>
        <p:spPr>
          <a:xfrm>
            <a:off x="1623750" y="220316"/>
            <a:ext cx="205200" cy="205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 and four columns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2"/>
          <p:cNvSpPr txBox="1"/>
          <p:nvPr>
            <p:ph type="title"/>
          </p:nvPr>
        </p:nvSpPr>
        <p:spPr>
          <a:xfrm>
            <a:off x="2321918" y="1552275"/>
            <a:ext cx="2073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2" name="Google Shape;472;p12"/>
          <p:cNvSpPr txBox="1"/>
          <p:nvPr>
            <p:ph idx="1" type="subTitle"/>
          </p:nvPr>
        </p:nvSpPr>
        <p:spPr>
          <a:xfrm>
            <a:off x="2321918" y="1763694"/>
            <a:ext cx="2073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3" name="Google Shape;473;p12"/>
          <p:cNvSpPr txBox="1"/>
          <p:nvPr>
            <p:ph idx="2" type="title"/>
          </p:nvPr>
        </p:nvSpPr>
        <p:spPr>
          <a:xfrm>
            <a:off x="5670716" y="1552275"/>
            <a:ext cx="2073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4" name="Google Shape;474;p12"/>
          <p:cNvSpPr txBox="1"/>
          <p:nvPr>
            <p:ph idx="3" type="subTitle"/>
          </p:nvPr>
        </p:nvSpPr>
        <p:spPr>
          <a:xfrm>
            <a:off x="5670716" y="1763694"/>
            <a:ext cx="2073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12"/>
          <p:cNvSpPr txBox="1"/>
          <p:nvPr>
            <p:ph idx="4" type="title"/>
          </p:nvPr>
        </p:nvSpPr>
        <p:spPr>
          <a:xfrm>
            <a:off x="2321918" y="3077521"/>
            <a:ext cx="2070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6" name="Google Shape;476;p12"/>
          <p:cNvSpPr txBox="1"/>
          <p:nvPr>
            <p:ph idx="5" type="subTitle"/>
          </p:nvPr>
        </p:nvSpPr>
        <p:spPr>
          <a:xfrm>
            <a:off x="2321918" y="3288940"/>
            <a:ext cx="2073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12"/>
          <p:cNvSpPr txBox="1"/>
          <p:nvPr>
            <p:ph idx="6" type="title"/>
          </p:nvPr>
        </p:nvSpPr>
        <p:spPr>
          <a:xfrm>
            <a:off x="5670716" y="3077521"/>
            <a:ext cx="2073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8" name="Google Shape;478;p12"/>
          <p:cNvSpPr txBox="1"/>
          <p:nvPr>
            <p:ph idx="7" type="subTitle"/>
          </p:nvPr>
        </p:nvSpPr>
        <p:spPr>
          <a:xfrm>
            <a:off x="5670716" y="3288940"/>
            <a:ext cx="2073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12"/>
          <p:cNvSpPr txBox="1"/>
          <p:nvPr>
            <p:ph idx="8"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0" name="Google Shape;480;p12"/>
          <p:cNvSpPr/>
          <p:nvPr/>
        </p:nvSpPr>
        <p:spPr>
          <a:xfrm rot="-5400000">
            <a:off x="7790091" y="3792148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2"/>
          <p:cNvSpPr/>
          <p:nvPr/>
        </p:nvSpPr>
        <p:spPr>
          <a:xfrm>
            <a:off x="0" y="3792158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2" name="Google Shape;482;p12"/>
          <p:cNvCxnSpPr/>
          <p:nvPr/>
        </p:nvCxnSpPr>
        <p:spPr>
          <a:xfrm flipH="1">
            <a:off x="5123975" y="4630425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3" name="Google Shape;483;p12"/>
          <p:cNvCxnSpPr/>
          <p:nvPr/>
        </p:nvCxnSpPr>
        <p:spPr>
          <a:xfrm flipH="1">
            <a:off x="7418250" y="4311125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4" name="Google Shape;484;p12"/>
          <p:cNvCxnSpPr/>
          <p:nvPr/>
        </p:nvCxnSpPr>
        <p:spPr>
          <a:xfrm flipH="1">
            <a:off x="-604925" y="-1119575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5" name="Google Shape;485;p12"/>
          <p:cNvCxnSpPr/>
          <p:nvPr/>
        </p:nvCxnSpPr>
        <p:spPr>
          <a:xfrm flipH="1">
            <a:off x="363000" y="-126275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6" name="Google Shape;486;p12"/>
          <p:cNvSpPr/>
          <p:nvPr/>
        </p:nvSpPr>
        <p:spPr>
          <a:xfrm>
            <a:off x="8732200" y="-9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7" name="Google Shape;487;p12"/>
          <p:cNvGrpSpPr/>
          <p:nvPr/>
        </p:nvGrpSpPr>
        <p:grpSpPr>
          <a:xfrm>
            <a:off x="-512258" y="1416215"/>
            <a:ext cx="1058744" cy="914302"/>
            <a:chOff x="600075" y="2651675"/>
            <a:chExt cx="2454775" cy="2119875"/>
          </a:xfrm>
        </p:grpSpPr>
        <p:sp>
          <p:nvSpPr>
            <p:cNvPr id="488" name="Google Shape;488;p12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2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2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2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2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2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2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2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2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2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2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2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2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4" name="Google Shape;504;p12"/>
          <p:cNvSpPr/>
          <p:nvPr/>
        </p:nvSpPr>
        <p:spPr>
          <a:xfrm>
            <a:off x="8561825" y="2057766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12"/>
          <p:cNvSpPr/>
          <p:nvPr/>
        </p:nvSpPr>
        <p:spPr>
          <a:xfrm>
            <a:off x="8636250" y="2872888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09544" y="4797661"/>
            <a:ext cx="2724913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12"/>
          <p:cNvSpPr/>
          <p:nvPr/>
        </p:nvSpPr>
        <p:spPr>
          <a:xfrm>
            <a:off x="232563" y="2872866"/>
            <a:ext cx="205200" cy="205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2"/>
          <p:cNvSpPr/>
          <p:nvPr/>
        </p:nvSpPr>
        <p:spPr>
          <a:xfrm>
            <a:off x="232588" y="3532263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 and two columns 3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3"/>
          <p:cNvSpPr txBox="1"/>
          <p:nvPr>
            <p:ph type="title"/>
          </p:nvPr>
        </p:nvSpPr>
        <p:spPr>
          <a:xfrm>
            <a:off x="3147771" y="2976370"/>
            <a:ext cx="3877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1" name="Google Shape;511;p13"/>
          <p:cNvSpPr txBox="1"/>
          <p:nvPr>
            <p:ph idx="2" type="title"/>
          </p:nvPr>
        </p:nvSpPr>
        <p:spPr>
          <a:xfrm>
            <a:off x="3148071" y="1470638"/>
            <a:ext cx="3877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2" name="Google Shape;512;p13"/>
          <p:cNvSpPr txBox="1"/>
          <p:nvPr>
            <p:ph idx="1" type="subTitle"/>
          </p:nvPr>
        </p:nvSpPr>
        <p:spPr>
          <a:xfrm>
            <a:off x="3148071" y="1687262"/>
            <a:ext cx="38775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3" name="Google Shape;513;p13"/>
          <p:cNvSpPr txBox="1"/>
          <p:nvPr>
            <p:ph idx="3" type="subTitle"/>
          </p:nvPr>
        </p:nvSpPr>
        <p:spPr>
          <a:xfrm>
            <a:off x="3147771" y="3192994"/>
            <a:ext cx="38781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4" name="Google Shape;514;p13"/>
          <p:cNvSpPr txBox="1"/>
          <p:nvPr>
            <p:ph idx="4"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5" name="Google Shape;515;p13"/>
          <p:cNvSpPr/>
          <p:nvPr/>
        </p:nvSpPr>
        <p:spPr>
          <a:xfrm rot="10800000">
            <a:off x="7790091" y="6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13"/>
          <p:cNvSpPr/>
          <p:nvPr/>
        </p:nvSpPr>
        <p:spPr>
          <a:xfrm flipH="1" rot="10800000">
            <a:off x="0" y="-7544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7" name="Google Shape;517;p13"/>
          <p:cNvCxnSpPr/>
          <p:nvPr/>
        </p:nvCxnSpPr>
        <p:spPr>
          <a:xfrm flipH="1">
            <a:off x="247550" y="-1067950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8" name="Google Shape;518;p13"/>
          <p:cNvCxnSpPr/>
          <p:nvPr/>
        </p:nvCxnSpPr>
        <p:spPr>
          <a:xfrm flipH="1">
            <a:off x="1215475" y="-74650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9" name="Google Shape;519;p13"/>
          <p:cNvCxnSpPr/>
          <p:nvPr/>
        </p:nvCxnSpPr>
        <p:spPr>
          <a:xfrm>
            <a:off x="8577750" y="1085325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0" name="Google Shape;520;p13"/>
          <p:cNvCxnSpPr/>
          <p:nvPr/>
        </p:nvCxnSpPr>
        <p:spPr>
          <a:xfrm>
            <a:off x="8734900" y="1542525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1" name="Google Shape;521;p13"/>
          <p:cNvSpPr/>
          <p:nvPr/>
        </p:nvSpPr>
        <p:spPr>
          <a:xfrm>
            <a:off x="8807175" y="2842316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13"/>
          <p:cNvSpPr/>
          <p:nvPr/>
        </p:nvSpPr>
        <p:spPr>
          <a:xfrm>
            <a:off x="148375" y="3418891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13"/>
          <p:cNvSpPr/>
          <p:nvPr/>
        </p:nvSpPr>
        <p:spPr>
          <a:xfrm>
            <a:off x="8601975" y="2213441"/>
            <a:ext cx="205200" cy="205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13"/>
          <p:cNvSpPr/>
          <p:nvPr/>
        </p:nvSpPr>
        <p:spPr>
          <a:xfrm>
            <a:off x="8518375" y="3193000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5" name="Google Shape;52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004925" y="2307224"/>
            <a:ext cx="2724913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13"/>
          <p:cNvSpPr/>
          <p:nvPr/>
        </p:nvSpPr>
        <p:spPr>
          <a:xfrm>
            <a:off x="185588" y="4312675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7" name="Google Shape;527;p13"/>
          <p:cNvGrpSpPr/>
          <p:nvPr/>
        </p:nvGrpSpPr>
        <p:grpSpPr>
          <a:xfrm>
            <a:off x="4288342" y="4675615"/>
            <a:ext cx="1058744" cy="914302"/>
            <a:chOff x="600075" y="2651675"/>
            <a:chExt cx="2454775" cy="2119875"/>
          </a:xfrm>
        </p:grpSpPr>
        <p:sp>
          <p:nvSpPr>
            <p:cNvPr id="528" name="Google Shape;528;p13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/>
          <p:nvPr>
            <p:ph idx="1" type="body"/>
          </p:nvPr>
        </p:nvSpPr>
        <p:spPr>
          <a:xfrm>
            <a:off x="908969" y="1633800"/>
            <a:ext cx="4575300" cy="21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546" name="Google Shape;546;p14"/>
          <p:cNvSpPr txBox="1"/>
          <p:nvPr>
            <p:ph type="title"/>
          </p:nvPr>
        </p:nvSpPr>
        <p:spPr>
          <a:xfrm>
            <a:off x="720000" y="365750"/>
            <a:ext cx="4976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7" name="Google Shape;547;p14"/>
          <p:cNvSpPr/>
          <p:nvPr/>
        </p:nvSpPr>
        <p:spPr>
          <a:xfrm rot="10800000">
            <a:off x="7790091" y="6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4"/>
          <p:cNvSpPr/>
          <p:nvPr/>
        </p:nvSpPr>
        <p:spPr>
          <a:xfrm>
            <a:off x="0" y="3792158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14"/>
          <p:cNvSpPr/>
          <p:nvPr/>
        </p:nvSpPr>
        <p:spPr>
          <a:xfrm rot="10800000">
            <a:off x="6935100" y="-7276"/>
            <a:ext cx="2208900" cy="2208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0" name="Google Shape;550;p14"/>
          <p:cNvCxnSpPr/>
          <p:nvPr/>
        </p:nvCxnSpPr>
        <p:spPr>
          <a:xfrm>
            <a:off x="1131925" y="4302450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1" name="Google Shape;551;p14"/>
          <p:cNvCxnSpPr/>
          <p:nvPr/>
        </p:nvCxnSpPr>
        <p:spPr>
          <a:xfrm>
            <a:off x="472650" y="3983150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52" name="Google Shape;55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61300" y="128024"/>
            <a:ext cx="2724913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14"/>
          <p:cNvSpPr/>
          <p:nvPr/>
        </p:nvSpPr>
        <p:spPr>
          <a:xfrm>
            <a:off x="8720075" y="1633791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14"/>
          <p:cNvSpPr/>
          <p:nvPr/>
        </p:nvSpPr>
        <p:spPr>
          <a:xfrm>
            <a:off x="8757288" y="2860350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14"/>
          <p:cNvSpPr/>
          <p:nvPr/>
        </p:nvSpPr>
        <p:spPr>
          <a:xfrm>
            <a:off x="210000" y="1240466"/>
            <a:ext cx="205200" cy="205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6" name="Google Shape;556;p14"/>
          <p:cNvGrpSpPr/>
          <p:nvPr/>
        </p:nvGrpSpPr>
        <p:grpSpPr>
          <a:xfrm>
            <a:off x="-554892" y="2055190"/>
            <a:ext cx="1058744" cy="914302"/>
            <a:chOff x="600075" y="2651675"/>
            <a:chExt cx="2454775" cy="2119875"/>
          </a:xfrm>
        </p:grpSpPr>
        <p:sp>
          <p:nvSpPr>
            <p:cNvPr id="557" name="Google Shape;557;p14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4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4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4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4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4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4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4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3" name="Google Shape;573;p14"/>
          <p:cNvSpPr/>
          <p:nvPr/>
        </p:nvSpPr>
        <p:spPr>
          <a:xfrm>
            <a:off x="133275" y="3420175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5"/>
          <p:cNvSpPr txBox="1"/>
          <p:nvPr>
            <p:ph type="title"/>
          </p:nvPr>
        </p:nvSpPr>
        <p:spPr>
          <a:xfrm>
            <a:off x="1624237" y="3135324"/>
            <a:ext cx="2797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6" name="Google Shape;576;p15"/>
          <p:cNvSpPr txBox="1"/>
          <p:nvPr>
            <p:ph idx="2" type="title"/>
          </p:nvPr>
        </p:nvSpPr>
        <p:spPr>
          <a:xfrm>
            <a:off x="4722571" y="3135324"/>
            <a:ext cx="2797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7" name="Google Shape;577;p15"/>
          <p:cNvSpPr txBox="1"/>
          <p:nvPr>
            <p:ph idx="1" type="subTitle"/>
          </p:nvPr>
        </p:nvSpPr>
        <p:spPr>
          <a:xfrm>
            <a:off x="4722571" y="3351950"/>
            <a:ext cx="2797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8" name="Google Shape;578;p15"/>
          <p:cNvSpPr txBox="1"/>
          <p:nvPr>
            <p:ph idx="3" type="subTitle"/>
          </p:nvPr>
        </p:nvSpPr>
        <p:spPr>
          <a:xfrm>
            <a:off x="1623929" y="3351950"/>
            <a:ext cx="2798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9" name="Google Shape;579;p15"/>
          <p:cNvSpPr txBox="1"/>
          <p:nvPr>
            <p:ph idx="4"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580" name="Google Shape;580;p15"/>
          <p:cNvCxnSpPr/>
          <p:nvPr/>
        </p:nvCxnSpPr>
        <p:spPr>
          <a:xfrm flipH="1">
            <a:off x="1523450" y="-1495200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1" name="Google Shape;581;p15"/>
          <p:cNvCxnSpPr/>
          <p:nvPr/>
        </p:nvCxnSpPr>
        <p:spPr>
          <a:xfrm flipH="1">
            <a:off x="1459700" y="-328250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2" name="Google Shape;582;p15"/>
          <p:cNvCxnSpPr/>
          <p:nvPr/>
        </p:nvCxnSpPr>
        <p:spPr>
          <a:xfrm flipH="1">
            <a:off x="8329450" y="1241725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3" name="Google Shape;583;p15"/>
          <p:cNvCxnSpPr/>
          <p:nvPr/>
        </p:nvCxnSpPr>
        <p:spPr>
          <a:xfrm flipH="1">
            <a:off x="8265700" y="2408675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4" name="Google Shape;584;p15"/>
          <p:cNvSpPr/>
          <p:nvPr/>
        </p:nvSpPr>
        <p:spPr>
          <a:xfrm>
            <a:off x="8563150" y="218125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15"/>
          <p:cNvSpPr/>
          <p:nvPr/>
        </p:nvSpPr>
        <p:spPr>
          <a:xfrm>
            <a:off x="243925" y="4535550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15"/>
          <p:cNvSpPr/>
          <p:nvPr/>
        </p:nvSpPr>
        <p:spPr>
          <a:xfrm flipH="1" rot="10800000">
            <a:off x="0" y="-7544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15"/>
          <p:cNvSpPr/>
          <p:nvPr/>
        </p:nvSpPr>
        <p:spPr>
          <a:xfrm rot="-5400000">
            <a:off x="7790091" y="3792148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09544" y="4683502"/>
            <a:ext cx="2724913" cy="8229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15"/>
          <p:cNvGrpSpPr/>
          <p:nvPr/>
        </p:nvGrpSpPr>
        <p:grpSpPr>
          <a:xfrm>
            <a:off x="7891029" y="967428"/>
            <a:ext cx="1058744" cy="914302"/>
            <a:chOff x="600075" y="2651675"/>
            <a:chExt cx="2454775" cy="2119875"/>
          </a:xfrm>
        </p:grpSpPr>
        <p:sp>
          <p:nvSpPr>
            <p:cNvPr id="590" name="Google Shape;590;p15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5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5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5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5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5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5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5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5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5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5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5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5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5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6" name="Google Shape;606;p15"/>
          <p:cNvGrpSpPr/>
          <p:nvPr/>
        </p:nvGrpSpPr>
        <p:grpSpPr>
          <a:xfrm>
            <a:off x="190342" y="3027128"/>
            <a:ext cx="1058744" cy="914302"/>
            <a:chOff x="600075" y="2651675"/>
            <a:chExt cx="2454775" cy="2119875"/>
          </a:xfrm>
        </p:grpSpPr>
        <p:sp>
          <p:nvSpPr>
            <p:cNvPr id="607" name="Google Shape;607;p15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5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5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5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5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5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5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5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5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5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5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5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5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5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5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5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6"/>
          <p:cNvSpPr txBox="1"/>
          <p:nvPr>
            <p:ph type="title"/>
          </p:nvPr>
        </p:nvSpPr>
        <p:spPr>
          <a:xfrm>
            <a:off x="713225" y="539500"/>
            <a:ext cx="45837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5" name="Google Shape;625;p16"/>
          <p:cNvSpPr/>
          <p:nvPr/>
        </p:nvSpPr>
        <p:spPr>
          <a:xfrm>
            <a:off x="0" y="3433825"/>
            <a:ext cx="1714200" cy="1714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16"/>
          <p:cNvSpPr/>
          <p:nvPr/>
        </p:nvSpPr>
        <p:spPr>
          <a:xfrm rot="10800000">
            <a:off x="7429800" y="0"/>
            <a:ext cx="1714200" cy="1714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16"/>
          <p:cNvCxnSpPr/>
          <p:nvPr/>
        </p:nvCxnSpPr>
        <p:spPr>
          <a:xfrm>
            <a:off x="53025" y="2347500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8" name="Google Shape;628;p16"/>
          <p:cNvCxnSpPr/>
          <p:nvPr/>
        </p:nvCxnSpPr>
        <p:spPr>
          <a:xfrm>
            <a:off x="-1150850" y="1711250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9" name="Google Shape;629;p16"/>
          <p:cNvCxnSpPr/>
          <p:nvPr/>
        </p:nvCxnSpPr>
        <p:spPr>
          <a:xfrm>
            <a:off x="5033900" y="-1583275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0" name="Google Shape;630;p16"/>
          <p:cNvCxnSpPr/>
          <p:nvPr/>
        </p:nvCxnSpPr>
        <p:spPr>
          <a:xfrm>
            <a:off x="6732650" y="-416325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31" name="Google Shape;631;p16"/>
          <p:cNvGrpSpPr/>
          <p:nvPr/>
        </p:nvGrpSpPr>
        <p:grpSpPr>
          <a:xfrm>
            <a:off x="183853" y="4599428"/>
            <a:ext cx="1058744" cy="914302"/>
            <a:chOff x="600075" y="2651675"/>
            <a:chExt cx="2454775" cy="2119875"/>
          </a:xfrm>
        </p:grpSpPr>
        <p:sp>
          <p:nvSpPr>
            <p:cNvPr id="632" name="Google Shape;632;p16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6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6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6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6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6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6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8" name="Google Shape;648;p16"/>
          <p:cNvGrpSpPr/>
          <p:nvPr/>
        </p:nvGrpSpPr>
        <p:grpSpPr>
          <a:xfrm>
            <a:off x="8313853" y="1944978"/>
            <a:ext cx="1058744" cy="914302"/>
            <a:chOff x="600075" y="2651675"/>
            <a:chExt cx="2454775" cy="2119875"/>
          </a:xfrm>
        </p:grpSpPr>
        <p:sp>
          <p:nvSpPr>
            <p:cNvPr id="649" name="Google Shape;649;p16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6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 and text 1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7"/>
          <p:cNvSpPr txBox="1"/>
          <p:nvPr>
            <p:ph type="title"/>
          </p:nvPr>
        </p:nvSpPr>
        <p:spPr>
          <a:xfrm flipH="1">
            <a:off x="4135341" y="1516900"/>
            <a:ext cx="38265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7" name="Google Shape;667;p17"/>
          <p:cNvSpPr txBox="1"/>
          <p:nvPr>
            <p:ph idx="1" type="subTitle"/>
          </p:nvPr>
        </p:nvSpPr>
        <p:spPr>
          <a:xfrm flipH="1">
            <a:off x="4136198" y="2895200"/>
            <a:ext cx="3825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17"/>
          <p:cNvSpPr/>
          <p:nvPr/>
        </p:nvSpPr>
        <p:spPr>
          <a:xfrm flipH="1" rot="10800000">
            <a:off x="0" y="6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17"/>
          <p:cNvSpPr/>
          <p:nvPr/>
        </p:nvSpPr>
        <p:spPr>
          <a:xfrm flipH="1">
            <a:off x="7790091" y="3792158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0" name="Google Shape;670;p17"/>
          <p:cNvCxnSpPr/>
          <p:nvPr/>
        </p:nvCxnSpPr>
        <p:spPr>
          <a:xfrm flipH="1">
            <a:off x="-1372359" y="547075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1" name="Google Shape;671;p17"/>
          <p:cNvCxnSpPr/>
          <p:nvPr/>
        </p:nvCxnSpPr>
        <p:spPr>
          <a:xfrm flipH="1">
            <a:off x="-404434" y="1540375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2" name="Google Shape;672;p17"/>
          <p:cNvCxnSpPr/>
          <p:nvPr/>
        </p:nvCxnSpPr>
        <p:spPr>
          <a:xfrm flipH="1">
            <a:off x="6098516" y="3677175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3" name="Google Shape;673;p17"/>
          <p:cNvCxnSpPr/>
          <p:nvPr/>
        </p:nvCxnSpPr>
        <p:spPr>
          <a:xfrm flipH="1">
            <a:off x="8392791" y="3357875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4" name="Google Shape;674;p17"/>
          <p:cNvSpPr/>
          <p:nvPr/>
        </p:nvSpPr>
        <p:spPr>
          <a:xfrm rot="5400000">
            <a:off x="4206300" y="-901534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17"/>
          <p:cNvSpPr/>
          <p:nvPr/>
        </p:nvSpPr>
        <p:spPr>
          <a:xfrm>
            <a:off x="232563" y="182991"/>
            <a:ext cx="205200" cy="205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6" name="Google Shape;676;p17"/>
          <p:cNvGrpSpPr/>
          <p:nvPr/>
        </p:nvGrpSpPr>
        <p:grpSpPr>
          <a:xfrm>
            <a:off x="107504" y="4141472"/>
            <a:ext cx="1058744" cy="914302"/>
            <a:chOff x="600075" y="2651675"/>
            <a:chExt cx="2454775" cy="2119875"/>
          </a:xfrm>
        </p:grpSpPr>
        <p:sp>
          <p:nvSpPr>
            <p:cNvPr id="677" name="Google Shape;677;p17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7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7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7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7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7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7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7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7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7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7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7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7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93" name="Google Shape;69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09544" y="4707361"/>
            <a:ext cx="2724913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17"/>
          <p:cNvSpPr/>
          <p:nvPr/>
        </p:nvSpPr>
        <p:spPr>
          <a:xfrm>
            <a:off x="260200" y="2958479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17"/>
          <p:cNvSpPr/>
          <p:nvPr/>
        </p:nvSpPr>
        <p:spPr>
          <a:xfrm>
            <a:off x="8704800" y="2958466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6" name="Google Shape;696;p17"/>
          <p:cNvGrpSpPr/>
          <p:nvPr/>
        </p:nvGrpSpPr>
        <p:grpSpPr>
          <a:xfrm>
            <a:off x="7937673" y="89740"/>
            <a:ext cx="1058744" cy="914302"/>
            <a:chOff x="600075" y="2651675"/>
            <a:chExt cx="2454775" cy="2119875"/>
          </a:xfrm>
        </p:grpSpPr>
        <p:sp>
          <p:nvSpPr>
            <p:cNvPr id="697" name="Google Shape;697;p17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7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7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7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7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7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3" name="Google Shape;713;p17"/>
          <p:cNvSpPr/>
          <p:nvPr/>
        </p:nvSpPr>
        <p:spPr>
          <a:xfrm>
            <a:off x="8682663" y="1565075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17"/>
          <p:cNvSpPr/>
          <p:nvPr>
            <p:ph idx="2" type="pic"/>
          </p:nvPr>
        </p:nvSpPr>
        <p:spPr>
          <a:xfrm>
            <a:off x="1311168" y="1273800"/>
            <a:ext cx="2595900" cy="2595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8"/>
          <p:cNvSpPr txBox="1"/>
          <p:nvPr>
            <p:ph type="title"/>
          </p:nvPr>
        </p:nvSpPr>
        <p:spPr>
          <a:xfrm>
            <a:off x="1280250" y="1482300"/>
            <a:ext cx="6583500" cy="2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17" name="Google Shape;717;p18"/>
          <p:cNvSpPr/>
          <p:nvPr/>
        </p:nvSpPr>
        <p:spPr>
          <a:xfrm flipH="1" rot="10800000">
            <a:off x="0" y="-7276"/>
            <a:ext cx="2208900" cy="2208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18"/>
          <p:cNvSpPr/>
          <p:nvPr/>
        </p:nvSpPr>
        <p:spPr>
          <a:xfrm rot="-5400000">
            <a:off x="6935100" y="2934599"/>
            <a:ext cx="2208900" cy="2208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9" name="Google Shape;719;p18"/>
          <p:cNvCxnSpPr/>
          <p:nvPr/>
        </p:nvCxnSpPr>
        <p:spPr>
          <a:xfrm flipH="1">
            <a:off x="1073325" y="-1027400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0" name="Google Shape;720;p18"/>
          <p:cNvCxnSpPr/>
          <p:nvPr/>
        </p:nvCxnSpPr>
        <p:spPr>
          <a:xfrm flipH="1">
            <a:off x="2041250" y="-34100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1" name="Google Shape;721;p18"/>
          <p:cNvCxnSpPr/>
          <p:nvPr/>
        </p:nvCxnSpPr>
        <p:spPr>
          <a:xfrm flipH="1">
            <a:off x="4264000" y="4602450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2" name="Google Shape;722;p18"/>
          <p:cNvCxnSpPr/>
          <p:nvPr/>
        </p:nvCxnSpPr>
        <p:spPr>
          <a:xfrm flipH="1">
            <a:off x="6558275" y="4283150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3" name="Google Shape;723;p18"/>
          <p:cNvSpPr/>
          <p:nvPr/>
        </p:nvSpPr>
        <p:spPr>
          <a:xfrm rot="-5400000">
            <a:off x="4206300" y="4246341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18"/>
          <p:cNvSpPr/>
          <p:nvPr/>
        </p:nvSpPr>
        <p:spPr>
          <a:xfrm>
            <a:off x="309525" y="2198416"/>
            <a:ext cx="205200" cy="205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5" name="Google Shape;725;p18"/>
          <p:cNvGrpSpPr/>
          <p:nvPr/>
        </p:nvGrpSpPr>
        <p:grpSpPr>
          <a:xfrm>
            <a:off x="-487746" y="4078506"/>
            <a:ext cx="1058744" cy="914302"/>
            <a:chOff x="600075" y="2651675"/>
            <a:chExt cx="2454775" cy="2119875"/>
          </a:xfrm>
        </p:grpSpPr>
        <p:sp>
          <p:nvSpPr>
            <p:cNvPr id="726" name="Google Shape;726;p18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8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8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8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8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8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8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8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8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8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8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8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8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8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8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8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2" name="Google Shape;742;p18"/>
          <p:cNvSpPr/>
          <p:nvPr/>
        </p:nvSpPr>
        <p:spPr>
          <a:xfrm>
            <a:off x="272325" y="2820566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18"/>
          <p:cNvSpPr/>
          <p:nvPr/>
        </p:nvSpPr>
        <p:spPr>
          <a:xfrm>
            <a:off x="157100" y="3486750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18"/>
          <p:cNvSpPr/>
          <p:nvPr/>
        </p:nvSpPr>
        <p:spPr>
          <a:xfrm>
            <a:off x="8682775" y="954441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5" name="Google Shape;745;p18"/>
          <p:cNvGrpSpPr/>
          <p:nvPr/>
        </p:nvGrpSpPr>
        <p:grpSpPr>
          <a:xfrm>
            <a:off x="8356642" y="-169985"/>
            <a:ext cx="1058744" cy="914302"/>
            <a:chOff x="600075" y="2651675"/>
            <a:chExt cx="2454775" cy="2119875"/>
          </a:xfrm>
        </p:grpSpPr>
        <p:sp>
          <p:nvSpPr>
            <p:cNvPr id="746" name="Google Shape;746;p18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2" name="Google Shape;762;p18"/>
          <p:cNvSpPr/>
          <p:nvPr/>
        </p:nvSpPr>
        <p:spPr>
          <a:xfrm>
            <a:off x="8629275" y="2198550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18"/>
          <p:cNvSpPr/>
          <p:nvPr/>
        </p:nvSpPr>
        <p:spPr>
          <a:xfrm>
            <a:off x="8632450" y="1613691"/>
            <a:ext cx="205200" cy="205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4" name="Google Shape;76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5650" y="-283464"/>
            <a:ext cx="2724913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9"/>
          <p:cNvSpPr txBox="1"/>
          <p:nvPr>
            <p:ph type="title"/>
          </p:nvPr>
        </p:nvSpPr>
        <p:spPr>
          <a:xfrm>
            <a:off x="997650" y="1409959"/>
            <a:ext cx="7146900" cy="18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767" name="Google Shape;767;p19"/>
          <p:cNvSpPr txBox="1"/>
          <p:nvPr>
            <p:ph idx="1" type="subTitle"/>
          </p:nvPr>
        </p:nvSpPr>
        <p:spPr>
          <a:xfrm>
            <a:off x="2010000" y="3367850"/>
            <a:ext cx="5122200" cy="365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68" name="Google Shape;768;p19"/>
          <p:cNvSpPr/>
          <p:nvPr/>
        </p:nvSpPr>
        <p:spPr>
          <a:xfrm rot="10800000">
            <a:off x="6935100" y="-7276"/>
            <a:ext cx="2208900" cy="2208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19"/>
          <p:cNvSpPr/>
          <p:nvPr/>
        </p:nvSpPr>
        <p:spPr>
          <a:xfrm>
            <a:off x="0" y="2934599"/>
            <a:ext cx="2208900" cy="2208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0" name="Google Shape;770;p19"/>
          <p:cNvCxnSpPr/>
          <p:nvPr/>
        </p:nvCxnSpPr>
        <p:spPr>
          <a:xfrm>
            <a:off x="5609075" y="-1027400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1" name="Google Shape;771;p19"/>
          <p:cNvCxnSpPr/>
          <p:nvPr/>
        </p:nvCxnSpPr>
        <p:spPr>
          <a:xfrm>
            <a:off x="6276150" y="-34100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2" name="Google Shape;772;p19"/>
          <p:cNvCxnSpPr/>
          <p:nvPr/>
        </p:nvCxnSpPr>
        <p:spPr>
          <a:xfrm>
            <a:off x="2418400" y="4602450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3" name="Google Shape;773;p19"/>
          <p:cNvCxnSpPr/>
          <p:nvPr/>
        </p:nvCxnSpPr>
        <p:spPr>
          <a:xfrm>
            <a:off x="1759125" y="4283150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4" name="Google Shape;774;p19"/>
          <p:cNvSpPr/>
          <p:nvPr/>
        </p:nvSpPr>
        <p:spPr>
          <a:xfrm>
            <a:off x="-262500" y="-480984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5" name="Google Shape;775;p19"/>
          <p:cNvGrpSpPr/>
          <p:nvPr/>
        </p:nvGrpSpPr>
        <p:grpSpPr>
          <a:xfrm>
            <a:off x="111692" y="4142215"/>
            <a:ext cx="1058744" cy="914302"/>
            <a:chOff x="600075" y="2651675"/>
            <a:chExt cx="2454775" cy="2119875"/>
          </a:xfrm>
        </p:grpSpPr>
        <p:sp>
          <p:nvSpPr>
            <p:cNvPr id="776" name="Google Shape;776;p19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9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9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9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9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9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9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9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9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9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9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9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9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9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9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9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92" name="Google Shape;79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73575" y="4599436"/>
            <a:ext cx="2724913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19"/>
          <p:cNvSpPr/>
          <p:nvPr/>
        </p:nvSpPr>
        <p:spPr>
          <a:xfrm>
            <a:off x="111688" y="1688350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19"/>
          <p:cNvSpPr/>
          <p:nvPr/>
        </p:nvSpPr>
        <p:spPr>
          <a:xfrm>
            <a:off x="176725" y="2248291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19"/>
          <p:cNvSpPr/>
          <p:nvPr/>
        </p:nvSpPr>
        <p:spPr>
          <a:xfrm>
            <a:off x="8561825" y="2248291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19"/>
          <p:cNvSpPr/>
          <p:nvPr/>
        </p:nvSpPr>
        <p:spPr>
          <a:xfrm>
            <a:off x="8841425" y="1327566"/>
            <a:ext cx="205200" cy="205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7" name="Google Shape;797;p19"/>
          <p:cNvGrpSpPr/>
          <p:nvPr/>
        </p:nvGrpSpPr>
        <p:grpSpPr>
          <a:xfrm>
            <a:off x="7929867" y="-451010"/>
            <a:ext cx="1058744" cy="914302"/>
            <a:chOff x="600075" y="2651675"/>
            <a:chExt cx="2454775" cy="2119875"/>
          </a:xfrm>
        </p:grpSpPr>
        <p:sp>
          <p:nvSpPr>
            <p:cNvPr id="798" name="Google Shape;798;p19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9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9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9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9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9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9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9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9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9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9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9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9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9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9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9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Numbers and text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0"/>
          <p:cNvSpPr txBox="1"/>
          <p:nvPr>
            <p:ph type="title"/>
          </p:nvPr>
        </p:nvSpPr>
        <p:spPr>
          <a:xfrm>
            <a:off x="2642550" y="3499763"/>
            <a:ext cx="3858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16" name="Google Shape;816;p20"/>
          <p:cNvSpPr txBox="1"/>
          <p:nvPr>
            <p:ph idx="1" type="subTitle"/>
          </p:nvPr>
        </p:nvSpPr>
        <p:spPr>
          <a:xfrm>
            <a:off x="2642550" y="4219237"/>
            <a:ext cx="3858900" cy="365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17" name="Google Shape;817;p20"/>
          <p:cNvSpPr txBox="1"/>
          <p:nvPr>
            <p:ph idx="2" type="title"/>
          </p:nvPr>
        </p:nvSpPr>
        <p:spPr>
          <a:xfrm>
            <a:off x="2642550" y="1320562"/>
            <a:ext cx="3858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18" name="Google Shape;818;p20"/>
          <p:cNvSpPr txBox="1"/>
          <p:nvPr>
            <p:ph idx="3" type="subTitle"/>
          </p:nvPr>
        </p:nvSpPr>
        <p:spPr>
          <a:xfrm>
            <a:off x="2642550" y="2040037"/>
            <a:ext cx="3858900" cy="365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19" name="Google Shape;819;p20"/>
          <p:cNvSpPr/>
          <p:nvPr/>
        </p:nvSpPr>
        <p:spPr>
          <a:xfrm rot="-5400000">
            <a:off x="6935100" y="2934599"/>
            <a:ext cx="2208900" cy="2208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20"/>
          <p:cNvSpPr/>
          <p:nvPr/>
        </p:nvSpPr>
        <p:spPr>
          <a:xfrm>
            <a:off x="0" y="2934599"/>
            <a:ext cx="2208900" cy="2208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1" name="Google Shape;821;p20"/>
          <p:cNvCxnSpPr/>
          <p:nvPr/>
        </p:nvCxnSpPr>
        <p:spPr>
          <a:xfrm>
            <a:off x="-1229775" y="1022225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2" name="Google Shape;822;p20"/>
          <p:cNvCxnSpPr/>
          <p:nvPr/>
        </p:nvCxnSpPr>
        <p:spPr>
          <a:xfrm>
            <a:off x="-562700" y="2015525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3" name="Google Shape;823;p20"/>
          <p:cNvCxnSpPr/>
          <p:nvPr/>
        </p:nvCxnSpPr>
        <p:spPr>
          <a:xfrm flipH="1">
            <a:off x="4340200" y="4602450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4" name="Google Shape;824;p20"/>
          <p:cNvCxnSpPr/>
          <p:nvPr/>
        </p:nvCxnSpPr>
        <p:spPr>
          <a:xfrm flipH="1">
            <a:off x="6634475" y="4283150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5" name="Google Shape;825;p20"/>
          <p:cNvSpPr/>
          <p:nvPr/>
        </p:nvSpPr>
        <p:spPr>
          <a:xfrm>
            <a:off x="8670000" y="1960741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20"/>
          <p:cNvSpPr/>
          <p:nvPr/>
        </p:nvSpPr>
        <p:spPr>
          <a:xfrm>
            <a:off x="8744400" y="1538041"/>
            <a:ext cx="205200" cy="205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7" name="Google Shape;827;p20"/>
          <p:cNvGrpSpPr/>
          <p:nvPr/>
        </p:nvGrpSpPr>
        <p:grpSpPr>
          <a:xfrm>
            <a:off x="8570004" y="225415"/>
            <a:ext cx="1058744" cy="914302"/>
            <a:chOff x="600075" y="2651675"/>
            <a:chExt cx="2454775" cy="2119875"/>
          </a:xfrm>
        </p:grpSpPr>
        <p:sp>
          <p:nvSpPr>
            <p:cNvPr id="828" name="Google Shape;828;p20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20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0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0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20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20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20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20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20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20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20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20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4" name="Google Shape;844;p20"/>
          <p:cNvSpPr/>
          <p:nvPr/>
        </p:nvSpPr>
        <p:spPr>
          <a:xfrm>
            <a:off x="8570000" y="2935100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5" name="Google Shape;845;p20"/>
          <p:cNvGrpSpPr/>
          <p:nvPr/>
        </p:nvGrpSpPr>
        <p:grpSpPr>
          <a:xfrm>
            <a:off x="-487721" y="149215"/>
            <a:ext cx="1058744" cy="914302"/>
            <a:chOff x="600075" y="2651675"/>
            <a:chExt cx="2454775" cy="2119875"/>
          </a:xfrm>
        </p:grpSpPr>
        <p:sp>
          <p:nvSpPr>
            <p:cNvPr id="846" name="Google Shape;846;p20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20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20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20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20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20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20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20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20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20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0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20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20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20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20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20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2" name="Google Shape;862;p20"/>
          <p:cNvSpPr/>
          <p:nvPr/>
        </p:nvSpPr>
        <p:spPr>
          <a:xfrm>
            <a:off x="120000" y="1500841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20"/>
          <p:cNvSpPr/>
          <p:nvPr/>
        </p:nvSpPr>
        <p:spPr>
          <a:xfrm>
            <a:off x="508050" y="1997963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20"/>
          <p:cNvSpPr/>
          <p:nvPr/>
        </p:nvSpPr>
        <p:spPr>
          <a:xfrm rot="5400000">
            <a:off x="4206313" y="-1017734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3"/>
          <p:cNvSpPr txBox="1"/>
          <p:nvPr>
            <p:ph idx="1" type="body"/>
          </p:nvPr>
        </p:nvSpPr>
        <p:spPr>
          <a:xfrm>
            <a:off x="716900" y="1051849"/>
            <a:ext cx="770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 SemiBold"/>
              <a:buAutoNum type="arabicPeriod"/>
              <a:defRPr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/>
        </p:txBody>
      </p:sp>
      <p:sp>
        <p:nvSpPr>
          <p:cNvPr id="40" name="Google Shape;40;p3"/>
          <p:cNvSpPr/>
          <p:nvPr/>
        </p:nvSpPr>
        <p:spPr>
          <a:xfrm flipH="1">
            <a:off x="7429800" y="3433825"/>
            <a:ext cx="1714200" cy="1714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41;p3"/>
          <p:cNvCxnSpPr/>
          <p:nvPr/>
        </p:nvCxnSpPr>
        <p:spPr>
          <a:xfrm flipH="1">
            <a:off x="8276672" y="1978853"/>
            <a:ext cx="1941300" cy="192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3"/>
          <p:cNvSpPr/>
          <p:nvPr/>
        </p:nvSpPr>
        <p:spPr>
          <a:xfrm>
            <a:off x="8656400" y="2840150"/>
            <a:ext cx="205200" cy="205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"/>
          <p:cNvSpPr/>
          <p:nvPr/>
        </p:nvSpPr>
        <p:spPr>
          <a:xfrm>
            <a:off x="8656400" y="2211900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" name="Google Shape;44;p3"/>
          <p:cNvCxnSpPr/>
          <p:nvPr/>
        </p:nvCxnSpPr>
        <p:spPr>
          <a:xfrm>
            <a:off x="-1807594" y="-1309250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" name="Google Shape;45;p3"/>
          <p:cNvCxnSpPr/>
          <p:nvPr/>
        </p:nvCxnSpPr>
        <p:spPr>
          <a:xfrm>
            <a:off x="-375044" y="-285775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3"/>
          <p:cNvSpPr/>
          <p:nvPr/>
        </p:nvSpPr>
        <p:spPr>
          <a:xfrm>
            <a:off x="157850" y="1229350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" name="Google Shape;47;p3"/>
          <p:cNvGrpSpPr/>
          <p:nvPr/>
        </p:nvGrpSpPr>
        <p:grpSpPr>
          <a:xfrm>
            <a:off x="-497922" y="2114599"/>
            <a:ext cx="1058744" cy="914302"/>
            <a:chOff x="600075" y="2651675"/>
            <a:chExt cx="2454775" cy="2119875"/>
          </a:xfrm>
        </p:grpSpPr>
        <p:sp>
          <p:nvSpPr>
            <p:cNvPr id="48" name="Google Shape;48;p3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3"/>
          <p:cNvSpPr/>
          <p:nvPr/>
        </p:nvSpPr>
        <p:spPr>
          <a:xfrm>
            <a:off x="230875" y="3665300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40075" y="4187952"/>
            <a:ext cx="2724913" cy="8229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3"/>
          <p:cNvGrpSpPr/>
          <p:nvPr/>
        </p:nvGrpSpPr>
        <p:grpSpPr>
          <a:xfrm>
            <a:off x="7901403" y="-465345"/>
            <a:ext cx="1058744" cy="914302"/>
            <a:chOff x="600075" y="2651675"/>
            <a:chExt cx="2454775" cy="2119875"/>
          </a:xfrm>
        </p:grpSpPr>
        <p:sp>
          <p:nvSpPr>
            <p:cNvPr id="67" name="Google Shape;67;p3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3"/>
          <p:cNvSpPr/>
          <p:nvPr/>
        </p:nvSpPr>
        <p:spPr>
          <a:xfrm>
            <a:off x="8715075" y="1707400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Numbers and text 1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1"/>
          <p:cNvSpPr txBox="1"/>
          <p:nvPr>
            <p:ph type="title"/>
          </p:nvPr>
        </p:nvSpPr>
        <p:spPr>
          <a:xfrm>
            <a:off x="1471630" y="2892288"/>
            <a:ext cx="2775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67" name="Google Shape;867;p21"/>
          <p:cNvSpPr txBox="1"/>
          <p:nvPr>
            <p:ph idx="2" type="title"/>
          </p:nvPr>
        </p:nvSpPr>
        <p:spPr>
          <a:xfrm>
            <a:off x="4897070" y="2892288"/>
            <a:ext cx="2775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68" name="Google Shape;868;p21"/>
          <p:cNvSpPr txBox="1"/>
          <p:nvPr>
            <p:ph idx="3" type="title"/>
          </p:nvPr>
        </p:nvSpPr>
        <p:spPr>
          <a:xfrm>
            <a:off x="2479780" y="1454659"/>
            <a:ext cx="759000" cy="759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69" name="Google Shape;869;p21"/>
          <p:cNvSpPr txBox="1"/>
          <p:nvPr>
            <p:ph idx="1" type="subTitle"/>
          </p:nvPr>
        </p:nvSpPr>
        <p:spPr>
          <a:xfrm>
            <a:off x="1472680" y="3106600"/>
            <a:ext cx="2773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70" name="Google Shape;870;p21"/>
          <p:cNvSpPr txBox="1"/>
          <p:nvPr>
            <p:ph idx="4" type="title"/>
          </p:nvPr>
        </p:nvSpPr>
        <p:spPr>
          <a:xfrm>
            <a:off x="5905220" y="1454659"/>
            <a:ext cx="759000" cy="759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71" name="Google Shape;871;p21"/>
          <p:cNvSpPr txBox="1"/>
          <p:nvPr>
            <p:ph idx="5" type="subTitle"/>
          </p:nvPr>
        </p:nvSpPr>
        <p:spPr>
          <a:xfrm>
            <a:off x="4898120" y="3106600"/>
            <a:ext cx="2773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72" name="Google Shape;872;p21"/>
          <p:cNvSpPr txBox="1"/>
          <p:nvPr>
            <p:ph idx="6"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73" name="Google Shape;873;p21"/>
          <p:cNvSpPr/>
          <p:nvPr/>
        </p:nvSpPr>
        <p:spPr>
          <a:xfrm flipH="1" rot="10800000">
            <a:off x="0" y="-7544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21"/>
          <p:cNvSpPr/>
          <p:nvPr/>
        </p:nvSpPr>
        <p:spPr>
          <a:xfrm rot="10800000">
            <a:off x="7790091" y="6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5" name="Google Shape;875;p21"/>
          <p:cNvCxnSpPr/>
          <p:nvPr/>
        </p:nvCxnSpPr>
        <p:spPr>
          <a:xfrm flipH="1">
            <a:off x="-1662075" y="871800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6" name="Google Shape;876;p21"/>
          <p:cNvCxnSpPr/>
          <p:nvPr/>
        </p:nvCxnSpPr>
        <p:spPr>
          <a:xfrm flipH="1">
            <a:off x="-451550" y="1689300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7" name="Google Shape;877;p21"/>
          <p:cNvCxnSpPr/>
          <p:nvPr/>
        </p:nvCxnSpPr>
        <p:spPr>
          <a:xfrm>
            <a:off x="8711600" y="1269875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8" name="Google Shape;878;p21"/>
          <p:cNvCxnSpPr/>
          <p:nvPr/>
        </p:nvCxnSpPr>
        <p:spPr>
          <a:xfrm>
            <a:off x="8319800" y="1269875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9" name="Google Shape;879;p21"/>
          <p:cNvSpPr/>
          <p:nvPr/>
        </p:nvSpPr>
        <p:spPr>
          <a:xfrm rot="5400000">
            <a:off x="4206288" y="4257241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0" name="Google Shape;88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4000" y="4135099"/>
            <a:ext cx="2724913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21"/>
          <p:cNvSpPr/>
          <p:nvPr/>
        </p:nvSpPr>
        <p:spPr>
          <a:xfrm>
            <a:off x="8561825" y="2117391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21"/>
          <p:cNvSpPr/>
          <p:nvPr/>
        </p:nvSpPr>
        <p:spPr>
          <a:xfrm>
            <a:off x="8756825" y="2770666"/>
            <a:ext cx="205200" cy="205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3" name="Google Shape;883;p21"/>
          <p:cNvGrpSpPr/>
          <p:nvPr/>
        </p:nvGrpSpPr>
        <p:grpSpPr>
          <a:xfrm>
            <a:off x="7121417" y="4675615"/>
            <a:ext cx="1058744" cy="914302"/>
            <a:chOff x="600075" y="2651675"/>
            <a:chExt cx="2454775" cy="2119875"/>
          </a:xfrm>
        </p:grpSpPr>
        <p:sp>
          <p:nvSpPr>
            <p:cNvPr id="884" name="Google Shape;884;p21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21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21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21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21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21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21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21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21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21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21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1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21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1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1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1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0" name="Google Shape;900;p21"/>
          <p:cNvGrpSpPr/>
          <p:nvPr/>
        </p:nvGrpSpPr>
        <p:grpSpPr>
          <a:xfrm>
            <a:off x="770329" y="4691240"/>
            <a:ext cx="1058744" cy="914302"/>
            <a:chOff x="600075" y="2651675"/>
            <a:chExt cx="2454775" cy="2119875"/>
          </a:xfrm>
        </p:grpSpPr>
        <p:sp>
          <p:nvSpPr>
            <p:cNvPr id="901" name="Google Shape;901;p21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1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1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1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1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1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21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21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21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21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21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21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21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21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1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1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7" name="Google Shape;917;p21"/>
          <p:cNvSpPr/>
          <p:nvPr/>
        </p:nvSpPr>
        <p:spPr>
          <a:xfrm>
            <a:off x="8599038" y="3519950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21"/>
          <p:cNvSpPr/>
          <p:nvPr/>
        </p:nvSpPr>
        <p:spPr>
          <a:xfrm>
            <a:off x="269800" y="2213650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21"/>
          <p:cNvSpPr/>
          <p:nvPr/>
        </p:nvSpPr>
        <p:spPr>
          <a:xfrm>
            <a:off x="195363" y="4406491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21"/>
          <p:cNvSpPr/>
          <p:nvPr/>
        </p:nvSpPr>
        <p:spPr>
          <a:xfrm>
            <a:off x="232563" y="3815791"/>
            <a:ext cx="205200" cy="205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Title and text 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2"/>
          <p:cNvSpPr txBox="1"/>
          <p:nvPr>
            <p:ph type="title"/>
          </p:nvPr>
        </p:nvSpPr>
        <p:spPr>
          <a:xfrm>
            <a:off x="1116967" y="1836851"/>
            <a:ext cx="2914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23" name="Google Shape;923;p22"/>
          <p:cNvSpPr txBox="1"/>
          <p:nvPr>
            <p:ph idx="1" type="subTitle"/>
          </p:nvPr>
        </p:nvSpPr>
        <p:spPr>
          <a:xfrm>
            <a:off x="1117456" y="2300749"/>
            <a:ext cx="29139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4" name="Google Shape;924;p22"/>
          <p:cNvSpPr/>
          <p:nvPr/>
        </p:nvSpPr>
        <p:spPr>
          <a:xfrm rot="10800000">
            <a:off x="7790091" y="6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22"/>
          <p:cNvSpPr/>
          <p:nvPr/>
        </p:nvSpPr>
        <p:spPr>
          <a:xfrm>
            <a:off x="0" y="3792158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6" name="Google Shape;926;p22"/>
          <p:cNvCxnSpPr/>
          <p:nvPr/>
        </p:nvCxnSpPr>
        <p:spPr>
          <a:xfrm>
            <a:off x="6066775" y="-1381975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7" name="Google Shape;927;p22"/>
          <p:cNvCxnSpPr/>
          <p:nvPr/>
        </p:nvCxnSpPr>
        <p:spPr>
          <a:xfrm>
            <a:off x="6733850" y="-388675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8" name="Google Shape;928;p22"/>
          <p:cNvCxnSpPr/>
          <p:nvPr/>
        </p:nvCxnSpPr>
        <p:spPr>
          <a:xfrm>
            <a:off x="506875" y="3677175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9" name="Google Shape;929;p22"/>
          <p:cNvCxnSpPr/>
          <p:nvPr/>
        </p:nvCxnSpPr>
        <p:spPr>
          <a:xfrm>
            <a:off x="-152400" y="3357875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0" name="Google Shape;930;p22"/>
          <p:cNvSpPr/>
          <p:nvPr/>
        </p:nvSpPr>
        <p:spPr>
          <a:xfrm>
            <a:off x="-346425" y="1004041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22"/>
          <p:cNvSpPr/>
          <p:nvPr/>
        </p:nvSpPr>
        <p:spPr>
          <a:xfrm>
            <a:off x="232563" y="182991"/>
            <a:ext cx="205200" cy="205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2" name="Google Shape;932;p22"/>
          <p:cNvGrpSpPr/>
          <p:nvPr/>
        </p:nvGrpSpPr>
        <p:grpSpPr>
          <a:xfrm>
            <a:off x="1016054" y="-426128"/>
            <a:ext cx="1058744" cy="914302"/>
            <a:chOff x="600075" y="2651675"/>
            <a:chExt cx="2454775" cy="2119875"/>
          </a:xfrm>
        </p:grpSpPr>
        <p:sp>
          <p:nvSpPr>
            <p:cNvPr id="933" name="Google Shape;933;p22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2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22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22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22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2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2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2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2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2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2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2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2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2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2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22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49" name="Google Shape;94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09538" y="-283464"/>
            <a:ext cx="2724913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22"/>
          <p:cNvSpPr/>
          <p:nvPr/>
        </p:nvSpPr>
        <p:spPr>
          <a:xfrm>
            <a:off x="260200" y="2958479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22"/>
          <p:cNvSpPr/>
          <p:nvPr/>
        </p:nvSpPr>
        <p:spPr>
          <a:xfrm>
            <a:off x="8645450" y="3401191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2" name="Google Shape;952;p22"/>
          <p:cNvGrpSpPr/>
          <p:nvPr/>
        </p:nvGrpSpPr>
        <p:grpSpPr>
          <a:xfrm>
            <a:off x="8586698" y="4068640"/>
            <a:ext cx="1058744" cy="914302"/>
            <a:chOff x="600075" y="2651675"/>
            <a:chExt cx="2454775" cy="2119875"/>
          </a:xfrm>
        </p:grpSpPr>
        <p:sp>
          <p:nvSpPr>
            <p:cNvPr id="953" name="Google Shape;953;p22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22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22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2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22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22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2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2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2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22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2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2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22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2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22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22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9" name="Google Shape;969;p22"/>
          <p:cNvSpPr/>
          <p:nvPr/>
        </p:nvSpPr>
        <p:spPr>
          <a:xfrm>
            <a:off x="8682663" y="1565075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 and two columns 2"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23"/>
          <p:cNvSpPr txBox="1"/>
          <p:nvPr>
            <p:ph idx="1" type="subTitle"/>
          </p:nvPr>
        </p:nvSpPr>
        <p:spPr>
          <a:xfrm>
            <a:off x="4633585" y="1363650"/>
            <a:ext cx="3167700" cy="27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2" name="Google Shape;972;p23"/>
          <p:cNvSpPr txBox="1"/>
          <p:nvPr>
            <p:ph idx="2" type="subTitle"/>
          </p:nvPr>
        </p:nvSpPr>
        <p:spPr>
          <a:xfrm>
            <a:off x="1342715" y="1363650"/>
            <a:ext cx="3168300" cy="27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3" name="Google Shape;973;p23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74" name="Google Shape;974;p23"/>
          <p:cNvSpPr/>
          <p:nvPr/>
        </p:nvSpPr>
        <p:spPr>
          <a:xfrm rot="-5400000">
            <a:off x="7790091" y="3792148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23"/>
          <p:cNvSpPr/>
          <p:nvPr/>
        </p:nvSpPr>
        <p:spPr>
          <a:xfrm flipH="1" rot="10800000">
            <a:off x="0" y="-7544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6" name="Google Shape;976;p23"/>
          <p:cNvCxnSpPr/>
          <p:nvPr/>
        </p:nvCxnSpPr>
        <p:spPr>
          <a:xfrm flipH="1">
            <a:off x="5452100" y="4229225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7" name="Google Shape;977;p23"/>
          <p:cNvCxnSpPr/>
          <p:nvPr/>
        </p:nvCxnSpPr>
        <p:spPr>
          <a:xfrm flipH="1">
            <a:off x="7746375" y="3909925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8" name="Google Shape;978;p23"/>
          <p:cNvCxnSpPr/>
          <p:nvPr/>
        </p:nvCxnSpPr>
        <p:spPr>
          <a:xfrm flipH="1">
            <a:off x="641000" y="-1402175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9" name="Google Shape;979;p23"/>
          <p:cNvCxnSpPr/>
          <p:nvPr/>
        </p:nvCxnSpPr>
        <p:spPr>
          <a:xfrm flipH="1">
            <a:off x="1608925" y="-408875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0" name="Google Shape;980;p23"/>
          <p:cNvSpPr/>
          <p:nvPr/>
        </p:nvSpPr>
        <p:spPr>
          <a:xfrm>
            <a:off x="8707075" y="160541"/>
            <a:ext cx="205200" cy="205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1" name="Google Shape;981;p23"/>
          <p:cNvGrpSpPr/>
          <p:nvPr/>
        </p:nvGrpSpPr>
        <p:grpSpPr>
          <a:xfrm>
            <a:off x="8578867" y="607565"/>
            <a:ext cx="1058744" cy="914302"/>
            <a:chOff x="600075" y="2651675"/>
            <a:chExt cx="2454775" cy="2119875"/>
          </a:xfrm>
        </p:grpSpPr>
        <p:sp>
          <p:nvSpPr>
            <p:cNvPr id="982" name="Google Shape;982;p23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23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23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23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23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23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23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23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23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23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23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23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23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23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23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23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8" name="Google Shape;998;p23"/>
          <p:cNvSpPr/>
          <p:nvPr/>
        </p:nvSpPr>
        <p:spPr>
          <a:xfrm>
            <a:off x="8655225" y="1999350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9" name="Google Shape;999;p23"/>
          <p:cNvGrpSpPr/>
          <p:nvPr/>
        </p:nvGrpSpPr>
        <p:grpSpPr>
          <a:xfrm>
            <a:off x="-489298" y="4059865"/>
            <a:ext cx="1058744" cy="914302"/>
            <a:chOff x="600075" y="2651675"/>
            <a:chExt cx="2454775" cy="2119875"/>
          </a:xfrm>
        </p:grpSpPr>
        <p:sp>
          <p:nvSpPr>
            <p:cNvPr id="1000" name="Google Shape;1000;p23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23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23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23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23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23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23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23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23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23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23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23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23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16" name="Google Shape;101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09544" y="4599424"/>
            <a:ext cx="2724913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23"/>
          <p:cNvSpPr/>
          <p:nvPr/>
        </p:nvSpPr>
        <p:spPr>
          <a:xfrm>
            <a:off x="86150" y="2098991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23"/>
          <p:cNvSpPr/>
          <p:nvPr/>
        </p:nvSpPr>
        <p:spPr>
          <a:xfrm>
            <a:off x="245225" y="1521875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hanks"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4"/>
          <p:cNvSpPr txBox="1"/>
          <p:nvPr>
            <p:ph type="title"/>
          </p:nvPr>
        </p:nvSpPr>
        <p:spPr>
          <a:xfrm>
            <a:off x="2098027" y="576044"/>
            <a:ext cx="4947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21" name="Google Shape;1021;p24"/>
          <p:cNvSpPr txBox="1"/>
          <p:nvPr>
            <p:ph idx="1" type="subTitle"/>
          </p:nvPr>
        </p:nvSpPr>
        <p:spPr>
          <a:xfrm>
            <a:off x="2096250" y="1674589"/>
            <a:ext cx="4951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2" name="Google Shape;1022;p24"/>
          <p:cNvSpPr txBox="1"/>
          <p:nvPr/>
        </p:nvSpPr>
        <p:spPr>
          <a:xfrm>
            <a:off x="2098454" y="3724706"/>
            <a:ext cx="4947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rgbClr val="FFFFFF"/>
                </a:solidFill>
                <a:latin typeface="Albert Sans"/>
                <a:ea typeface="Albert Sans"/>
                <a:cs typeface="Albert Sans"/>
                <a:sym typeface="Albert Sans"/>
              </a:rPr>
              <a:t>, including icons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rgbClr val="FFFFFF"/>
                </a:solidFill>
                <a:latin typeface="Albert Sans"/>
                <a:ea typeface="Albert Sans"/>
                <a:cs typeface="Albert Sans"/>
                <a:sym typeface="Albert Sans"/>
              </a:rPr>
              <a:t>, infographics &amp; images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/>
              </a:rPr>
              <a:t>Freepik</a:t>
            </a:r>
            <a:endParaRPr b="1" i="0" sz="1200" u="none" cap="none" strike="noStrike">
              <a:solidFill>
                <a:srgbClr val="FFFFFF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023" name="Google Shape;1023;p24"/>
          <p:cNvSpPr/>
          <p:nvPr/>
        </p:nvSpPr>
        <p:spPr>
          <a:xfrm rot="10800000">
            <a:off x="7790091" y="6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24"/>
          <p:cNvSpPr/>
          <p:nvPr/>
        </p:nvSpPr>
        <p:spPr>
          <a:xfrm>
            <a:off x="0" y="3792158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5" name="Google Shape;1025;p24"/>
          <p:cNvCxnSpPr/>
          <p:nvPr/>
        </p:nvCxnSpPr>
        <p:spPr>
          <a:xfrm>
            <a:off x="6310900" y="-1095825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6" name="Google Shape;1026;p24"/>
          <p:cNvCxnSpPr/>
          <p:nvPr/>
        </p:nvCxnSpPr>
        <p:spPr>
          <a:xfrm>
            <a:off x="6977975" y="-102525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7" name="Google Shape;1027;p24"/>
          <p:cNvCxnSpPr/>
          <p:nvPr/>
        </p:nvCxnSpPr>
        <p:spPr>
          <a:xfrm>
            <a:off x="430675" y="3510775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8" name="Google Shape;1028;p24"/>
          <p:cNvCxnSpPr/>
          <p:nvPr/>
        </p:nvCxnSpPr>
        <p:spPr>
          <a:xfrm>
            <a:off x="-228600" y="3191475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29" name="Google Shape;1029;p24"/>
          <p:cNvGrpSpPr/>
          <p:nvPr/>
        </p:nvGrpSpPr>
        <p:grpSpPr>
          <a:xfrm>
            <a:off x="-244439" y="-171560"/>
            <a:ext cx="1058744" cy="914302"/>
            <a:chOff x="600075" y="2651675"/>
            <a:chExt cx="2454775" cy="2119875"/>
          </a:xfrm>
        </p:grpSpPr>
        <p:sp>
          <p:nvSpPr>
            <p:cNvPr id="1030" name="Google Shape;1030;p24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24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24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24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24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24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24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4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24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24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24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24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24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24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24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24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6" name="Google Shape;1046;p24"/>
          <p:cNvSpPr/>
          <p:nvPr/>
        </p:nvSpPr>
        <p:spPr>
          <a:xfrm>
            <a:off x="-374500" y="1136191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7" name="Google Shape;1047;p24"/>
          <p:cNvGrpSpPr/>
          <p:nvPr/>
        </p:nvGrpSpPr>
        <p:grpSpPr>
          <a:xfrm>
            <a:off x="8549376" y="4125590"/>
            <a:ext cx="1058744" cy="914302"/>
            <a:chOff x="600075" y="2651675"/>
            <a:chExt cx="2454775" cy="2119875"/>
          </a:xfrm>
        </p:grpSpPr>
        <p:sp>
          <p:nvSpPr>
            <p:cNvPr id="1048" name="Google Shape;1048;p24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4" name="Google Shape;1064;p24"/>
          <p:cNvSpPr/>
          <p:nvPr/>
        </p:nvSpPr>
        <p:spPr>
          <a:xfrm>
            <a:off x="8488575" y="2969841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24"/>
          <p:cNvSpPr/>
          <p:nvPr/>
        </p:nvSpPr>
        <p:spPr>
          <a:xfrm>
            <a:off x="8768175" y="3593341"/>
            <a:ext cx="205200" cy="205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24"/>
          <p:cNvSpPr/>
          <p:nvPr/>
        </p:nvSpPr>
        <p:spPr>
          <a:xfrm>
            <a:off x="8655225" y="2248175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7" name="Google Shape;106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9513" y="-525539"/>
            <a:ext cx="2724913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24"/>
          <p:cNvSpPr/>
          <p:nvPr/>
        </p:nvSpPr>
        <p:spPr>
          <a:xfrm>
            <a:off x="1223150" y="170666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24"/>
          <p:cNvSpPr/>
          <p:nvPr/>
        </p:nvSpPr>
        <p:spPr>
          <a:xfrm>
            <a:off x="508025" y="1204691"/>
            <a:ext cx="205200" cy="205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24"/>
          <p:cNvSpPr/>
          <p:nvPr/>
        </p:nvSpPr>
        <p:spPr>
          <a:xfrm>
            <a:off x="95950" y="2043000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 and two columns 1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25"/>
          <p:cNvSpPr txBox="1"/>
          <p:nvPr>
            <p:ph idx="1" type="body"/>
          </p:nvPr>
        </p:nvSpPr>
        <p:spPr>
          <a:xfrm>
            <a:off x="794950" y="1555750"/>
            <a:ext cx="3749400" cy="28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1073" name="Google Shape;1073;p25"/>
          <p:cNvSpPr txBox="1"/>
          <p:nvPr>
            <p:ph idx="2" type="body"/>
          </p:nvPr>
        </p:nvSpPr>
        <p:spPr>
          <a:xfrm>
            <a:off x="4599650" y="1555750"/>
            <a:ext cx="3749400" cy="28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1074" name="Google Shape;1074;p25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75" name="Google Shape;1075;p25"/>
          <p:cNvSpPr txBox="1"/>
          <p:nvPr>
            <p:ph idx="3" type="subTitle"/>
          </p:nvPr>
        </p:nvSpPr>
        <p:spPr>
          <a:xfrm>
            <a:off x="720150" y="1024500"/>
            <a:ext cx="770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76" name="Google Shape;1076;p25"/>
          <p:cNvSpPr/>
          <p:nvPr/>
        </p:nvSpPr>
        <p:spPr>
          <a:xfrm rot="-5400000">
            <a:off x="7790091" y="3792148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25"/>
          <p:cNvSpPr/>
          <p:nvPr/>
        </p:nvSpPr>
        <p:spPr>
          <a:xfrm>
            <a:off x="0" y="3792158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8" name="Google Shape;1078;p25"/>
          <p:cNvCxnSpPr/>
          <p:nvPr/>
        </p:nvCxnSpPr>
        <p:spPr>
          <a:xfrm flipH="1">
            <a:off x="4997525" y="4647550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9" name="Google Shape;1079;p25"/>
          <p:cNvCxnSpPr/>
          <p:nvPr/>
        </p:nvCxnSpPr>
        <p:spPr>
          <a:xfrm flipH="1">
            <a:off x="7291800" y="4328250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0" name="Google Shape;1080;p25"/>
          <p:cNvCxnSpPr/>
          <p:nvPr/>
        </p:nvCxnSpPr>
        <p:spPr>
          <a:xfrm>
            <a:off x="364875" y="3508825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1" name="Google Shape;1081;p25"/>
          <p:cNvCxnSpPr/>
          <p:nvPr/>
        </p:nvCxnSpPr>
        <p:spPr>
          <a:xfrm>
            <a:off x="1031950" y="4502125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82" name="Google Shape;1082;p25"/>
          <p:cNvGrpSpPr/>
          <p:nvPr/>
        </p:nvGrpSpPr>
        <p:grpSpPr>
          <a:xfrm>
            <a:off x="-491146" y="310940"/>
            <a:ext cx="1058744" cy="914302"/>
            <a:chOff x="600075" y="2651675"/>
            <a:chExt cx="2454775" cy="2119875"/>
          </a:xfrm>
        </p:grpSpPr>
        <p:sp>
          <p:nvSpPr>
            <p:cNvPr id="1083" name="Google Shape;1083;p25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25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25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25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25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25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25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25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9" name="Google Shape;1099;p25"/>
          <p:cNvSpPr/>
          <p:nvPr/>
        </p:nvSpPr>
        <p:spPr>
          <a:xfrm>
            <a:off x="8764950" y="1555741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25"/>
          <p:cNvSpPr/>
          <p:nvPr/>
        </p:nvSpPr>
        <p:spPr>
          <a:xfrm>
            <a:off x="8485350" y="691891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25"/>
          <p:cNvSpPr/>
          <p:nvPr/>
        </p:nvSpPr>
        <p:spPr>
          <a:xfrm>
            <a:off x="147800" y="1489291"/>
            <a:ext cx="205200" cy="205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25"/>
          <p:cNvSpPr/>
          <p:nvPr/>
        </p:nvSpPr>
        <p:spPr>
          <a:xfrm>
            <a:off x="8729875" y="220325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3" name="Google Shape;110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09544" y="-567264"/>
            <a:ext cx="2724913" cy="8229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4" name="Google Shape;1104;p25"/>
          <p:cNvGrpSpPr/>
          <p:nvPr/>
        </p:nvGrpSpPr>
        <p:grpSpPr>
          <a:xfrm>
            <a:off x="4042628" y="4688890"/>
            <a:ext cx="1058744" cy="914302"/>
            <a:chOff x="600075" y="2651675"/>
            <a:chExt cx="2454775" cy="2119875"/>
          </a:xfrm>
        </p:grpSpPr>
        <p:sp>
          <p:nvSpPr>
            <p:cNvPr id="1105" name="Google Shape;1105;p25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5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5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5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5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5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5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25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25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25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5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5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5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5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ackground"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27"/>
          <p:cNvSpPr/>
          <p:nvPr/>
        </p:nvSpPr>
        <p:spPr>
          <a:xfrm rot="10800000">
            <a:off x="7790091" y="6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27"/>
          <p:cNvSpPr/>
          <p:nvPr/>
        </p:nvSpPr>
        <p:spPr>
          <a:xfrm>
            <a:off x="0" y="3792158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5" name="Google Shape;1125;p27"/>
          <p:cNvCxnSpPr/>
          <p:nvPr/>
        </p:nvCxnSpPr>
        <p:spPr>
          <a:xfrm>
            <a:off x="5917850" y="-1100725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6" name="Google Shape;1126;p27"/>
          <p:cNvCxnSpPr/>
          <p:nvPr/>
        </p:nvCxnSpPr>
        <p:spPr>
          <a:xfrm>
            <a:off x="6962700" y="-434850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7" name="Google Shape;1127;p27"/>
          <p:cNvSpPr/>
          <p:nvPr/>
        </p:nvSpPr>
        <p:spPr>
          <a:xfrm rot="5400000">
            <a:off x="4538425" y="4316525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27"/>
          <p:cNvSpPr/>
          <p:nvPr/>
        </p:nvSpPr>
        <p:spPr>
          <a:xfrm>
            <a:off x="8471350" y="2757438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27"/>
          <p:cNvSpPr/>
          <p:nvPr/>
        </p:nvSpPr>
        <p:spPr>
          <a:xfrm>
            <a:off x="8831688" y="3586950"/>
            <a:ext cx="205200" cy="205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0" name="Google Shape;1130;p27"/>
          <p:cNvGrpSpPr/>
          <p:nvPr/>
        </p:nvGrpSpPr>
        <p:grpSpPr>
          <a:xfrm>
            <a:off x="4208542" y="-440197"/>
            <a:ext cx="1058744" cy="914302"/>
            <a:chOff x="600075" y="2651675"/>
            <a:chExt cx="2454775" cy="2119875"/>
          </a:xfrm>
        </p:grpSpPr>
        <p:sp>
          <p:nvSpPr>
            <p:cNvPr id="1131" name="Google Shape;1131;p27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27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27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27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27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27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27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27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27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27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27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27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27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27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27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27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7" name="Google Shape;1147;p27"/>
          <p:cNvSpPr/>
          <p:nvPr/>
        </p:nvSpPr>
        <p:spPr>
          <a:xfrm>
            <a:off x="8831688" y="2326000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27"/>
          <p:cNvSpPr/>
          <p:nvPr/>
        </p:nvSpPr>
        <p:spPr>
          <a:xfrm>
            <a:off x="129050" y="1484175"/>
            <a:ext cx="279600" cy="279600"/>
          </a:xfrm>
          <a:prstGeom prst="ellipse">
            <a:avLst/>
          </a:prstGeom>
          <a:noFill/>
          <a:ln cap="flat" cmpd="sng" w="76200">
            <a:solidFill>
              <a:srgbClr val="5773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27"/>
          <p:cNvSpPr/>
          <p:nvPr/>
        </p:nvSpPr>
        <p:spPr>
          <a:xfrm>
            <a:off x="166263" y="2120825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0" name="Google Shape;1150;p27"/>
          <p:cNvCxnSpPr/>
          <p:nvPr/>
        </p:nvCxnSpPr>
        <p:spPr>
          <a:xfrm>
            <a:off x="-556087" y="2683085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rgbClr val="5773F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51" name="Google Shape;1151;p27"/>
          <p:cNvGrpSpPr/>
          <p:nvPr/>
        </p:nvGrpSpPr>
        <p:grpSpPr>
          <a:xfrm>
            <a:off x="7978129" y="4649287"/>
            <a:ext cx="1058744" cy="914302"/>
            <a:chOff x="600075" y="2651675"/>
            <a:chExt cx="2454775" cy="2119875"/>
          </a:xfrm>
        </p:grpSpPr>
        <p:sp>
          <p:nvSpPr>
            <p:cNvPr id="1152" name="Google Shape;1152;p27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27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27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27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27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27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27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27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27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27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27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27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27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27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27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27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68" name="Google Shape;116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13925" y="387402"/>
            <a:ext cx="2724913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ackground 1"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28"/>
          <p:cNvSpPr/>
          <p:nvPr/>
        </p:nvSpPr>
        <p:spPr>
          <a:xfrm flipH="1" rot="10800000">
            <a:off x="0" y="-7276"/>
            <a:ext cx="2208900" cy="2208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28"/>
          <p:cNvSpPr/>
          <p:nvPr/>
        </p:nvSpPr>
        <p:spPr>
          <a:xfrm rot="-5400000">
            <a:off x="6935100" y="2934599"/>
            <a:ext cx="2208900" cy="2208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2" name="Google Shape;1172;p28"/>
          <p:cNvCxnSpPr/>
          <p:nvPr/>
        </p:nvCxnSpPr>
        <p:spPr>
          <a:xfrm flipH="1">
            <a:off x="1291713" y="-1079625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3" name="Google Shape;1173;p28"/>
          <p:cNvCxnSpPr/>
          <p:nvPr/>
        </p:nvCxnSpPr>
        <p:spPr>
          <a:xfrm flipH="1">
            <a:off x="1881863" y="-413750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4" name="Google Shape;1174;p28"/>
          <p:cNvSpPr/>
          <p:nvPr/>
        </p:nvSpPr>
        <p:spPr>
          <a:xfrm flipH="1" rot="-5400000">
            <a:off x="4206300" y="-926600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28"/>
          <p:cNvSpPr/>
          <p:nvPr/>
        </p:nvSpPr>
        <p:spPr>
          <a:xfrm flipH="1">
            <a:off x="367413" y="2757438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28"/>
          <p:cNvSpPr/>
          <p:nvPr/>
        </p:nvSpPr>
        <p:spPr>
          <a:xfrm flipH="1">
            <a:off x="81475" y="3586950"/>
            <a:ext cx="205200" cy="205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28"/>
          <p:cNvSpPr/>
          <p:nvPr/>
        </p:nvSpPr>
        <p:spPr>
          <a:xfrm flipH="1">
            <a:off x="81494" y="2326000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28"/>
          <p:cNvSpPr/>
          <p:nvPr/>
        </p:nvSpPr>
        <p:spPr>
          <a:xfrm flipH="1">
            <a:off x="8709713" y="1484175"/>
            <a:ext cx="279600" cy="279600"/>
          </a:xfrm>
          <a:prstGeom prst="ellipse">
            <a:avLst/>
          </a:prstGeom>
          <a:noFill/>
          <a:ln cap="flat" cmpd="sng" w="76200">
            <a:solidFill>
              <a:srgbClr val="5773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28"/>
          <p:cNvSpPr/>
          <p:nvPr/>
        </p:nvSpPr>
        <p:spPr>
          <a:xfrm flipH="1">
            <a:off x="8746919" y="2120825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0" name="Google Shape;1180;p28"/>
          <p:cNvCxnSpPr/>
          <p:nvPr/>
        </p:nvCxnSpPr>
        <p:spPr>
          <a:xfrm flipH="1">
            <a:off x="8086025" y="1239935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rgbClr val="5773F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81" name="Google Shape;1181;p28"/>
          <p:cNvGrpSpPr/>
          <p:nvPr/>
        </p:nvGrpSpPr>
        <p:grpSpPr>
          <a:xfrm flipH="1">
            <a:off x="81489" y="4649287"/>
            <a:ext cx="1058744" cy="914302"/>
            <a:chOff x="600075" y="2651675"/>
            <a:chExt cx="2454775" cy="2119875"/>
          </a:xfrm>
        </p:grpSpPr>
        <p:sp>
          <p:nvSpPr>
            <p:cNvPr id="1182" name="Google Shape;1182;p28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28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28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28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28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28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28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28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28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28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28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28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98" name="Google Shape;119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7607375" y="387402"/>
            <a:ext cx="2724913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/>
          <p:nvPr>
            <p:ph type="title"/>
          </p:nvPr>
        </p:nvSpPr>
        <p:spPr>
          <a:xfrm>
            <a:off x="1607058" y="1631809"/>
            <a:ext cx="2730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6" name="Google Shape;86;p4"/>
          <p:cNvSpPr txBox="1"/>
          <p:nvPr>
            <p:ph idx="1" type="subTitle"/>
          </p:nvPr>
        </p:nvSpPr>
        <p:spPr>
          <a:xfrm>
            <a:off x="1607058" y="1846609"/>
            <a:ext cx="2730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"/>
          <p:cNvSpPr txBox="1"/>
          <p:nvPr>
            <p:ph idx="2" type="title"/>
          </p:nvPr>
        </p:nvSpPr>
        <p:spPr>
          <a:xfrm flipH="1">
            <a:off x="5639958" y="1631800"/>
            <a:ext cx="2730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8" name="Google Shape;88;p4"/>
          <p:cNvSpPr txBox="1"/>
          <p:nvPr>
            <p:ph idx="3" type="subTitle"/>
          </p:nvPr>
        </p:nvSpPr>
        <p:spPr>
          <a:xfrm flipH="1">
            <a:off x="5639908" y="1846599"/>
            <a:ext cx="2730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4" type="title"/>
          </p:nvPr>
        </p:nvSpPr>
        <p:spPr>
          <a:xfrm>
            <a:off x="773142" y="1634050"/>
            <a:ext cx="759000" cy="759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0" name="Google Shape;90;p4"/>
          <p:cNvSpPr txBox="1"/>
          <p:nvPr>
            <p:ph idx="5" type="title"/>
          </p:nvPr>
        </p:nvSpPr>
        <p:spPr>
          <a:xfrm flipH="1">
            <a:off x="4800493" y="1634050"/>
            <a:ext cx="759000" cy="759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1" name="Google Shape;91;p4"/>
          <p:cNvSpPr txBox="1"/>
          <p:nvPr>
            <p:ph idx="6"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2" name="Google Shape;92;p4"/>
          <p:cNvSpPr txBox="1"/>
          <p:nvPr>
            <p:ph idx="7" type="title"/>
          </p:nvPr>
        </p:nvSpPr>
        <p:spPr>
          <a:xfrm>
            <a:off x="1607058" y="3088690"/>
            <a:ext cx="2730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3" name="Google Shape;93;p4"/>
          <p:cNvSpPr txBox="1"/>
          <p:nvPr>
            <p:ph idx="8" type="subTitle"/>
          </p:nvPr>
        </p:nvSpPr>
        <p:spPr>
          <a:xfrm>
            <a:off x="1607058" y="3304724"/>
            <a:ext cx="2730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"/>
          <p:cNvSpPr txBox="1"/>
          <p:nvPr>
            <p:ph idx="9" type="title"/>
          </p:nvPr>
        </p:nvSpPr>
        <p:spPr>
          <a:xfrm flipH="1">
            <a:off x="5639958" y="3088690"/>
            <a:ext cx="2730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0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5" name="Google Shape;95;p4"/>
          <p:cNvSpPr txBox="1"/>
          <p:nvPr>
            <p:ph idx="13" type="subTitle"/>
          </p:nvPr>
        </p:nvSpPr>
        <p:spPr>
          <a:xfrm flipH="1">
            <a:off x="5639908" y="3304725"/>
            <a:ext cx="2730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"/>
          <p:cNvSpPr txBox="1"/>
          <p:nvPr>
            <p:ph idx="14" type="title"/>
          </p:nvPr>
        </p:nvSpPr>
        <p:spPr>
          <a:xfrm>
            <a:off x="773142" y="3091550"/>
            <a:ext cx="759000" cy="759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7" name="Google Shape;97;p4"/>
          <p:cNvSpPr txBox="1"/>
          <p:nvPr>
            <p:ph idx="15" type="title"/>
          </p:nvPr>
        </p:nvSpPr>
        <p:spPr>
          <a:xfrm flipH="1">
            <a:off x="4800493" y="3091550"/>
            <a:ext cx="759000" cy="759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cxnSp>
        <p:nvCxnSpPr>
          <p:cNvPr id="98" name="Google Shape;98;p4"/>
          <p:cNvCxnSpPr/>
          <p:nvPr/>
        </p:nvCxnSpPr>
        <p:spPr>
          <a:xfrm>
            <a:off x="-1401850" y="-1409125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" name="Google Shape;99;p4"/>
          <p:cNvCxnSpPr/>
          <p:nvPr/>
        </p:nvCxnSpPr>
        <p:spPr>
          <a:xfrm>
            <a:off x="296900" y="-242175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" name="Google Shape;100;p4"/>
          <p:cNvCxnSpPr/>
          <p:nvPr/>
        </p:nvCxnSpPr>
        <p:spPr>
          <a:xfrm>
            <a:off x="7892750" y="4495000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4"/>
          <p:cNvCxnSpPr/>
          <p:nvPr/>
        </p:nvCxnSpPr>
        <p:spPr>
          <a:xfrm>
            <a:off x="8580275" y="4588600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4"/>
          <p:cNvSpPr/>
          <p:nvPr/>
        </p:nvSpPr>
        <p:spPr>
          <a:xfrm>
            <a:off x="0" y="3433825"/>
            <a:ext cx="1714200" cy="1714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1728450" y="4679000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8627700" y="3990500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74625" y="228615"/>
            <a:ext cx="2724913" cy="8229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4"/>
          <p:cNvGrpSpPr/>
          <p:nvPr/>
        </p:nvGrpSpPr>
        <p:grpSpPr>
          <a:xfrm>
            <a:off x="4042628" y="4618628"/>
            <a:ext cx="1058744" cy="914302"/>
            <a:chOff x="600075" y="2651675"/>
            <a:chExt cx="2454775" cy="2119875"/>
          </a:xfrm>
        </p:grpSpPr>
        <p:sp>
          <p:nvSpPr>
            <p:cNvPr id="107" name="Google Shape;107;p4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/>
          <p:nvPr>
            <p:ph type="title"/>
          </p:nvPr>
        </p:nvSpPr>
        <p:spPr>
          <a:xfrm>
            <a:off x="1778550" y="2550960"/>
            <a:ext cx="5586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5"/>
          <p:cNvSpPr txBox="1"/>
          <p:nvPr>
            <p:ph idx="2" type="title"/>
          </p:nvPr>
        </p:nvSpPr>
        <p:spPr>
          <a:xfrm>
            <a:off x="4023300" y="1311992"/>
            <a:ext cx="1097400" cy="1097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5"/>
          <p:cNvSpPr txBox="1"/>
          <p:nvPr>
            <p:ph idx="1" type="subTitle"/>
          </p:nvPr>
        </p:nvSpPr>
        <p:spPr>
          <a:xfrm>
            <a:off x="2485350" y="3465800"/>
            <a:ext cx="4173300" cy="365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5"/>
          <p:cNvSpPr/>
          <p:nvPr/>
        </p:nvSpPr>
        <p:spPr>
          <a:xfrm>
            <a:off x="292950" y="2161450"/>
            <a:ext cx="205200" cy="205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"/>
          <p:cNvSpPr/>
          <p:nvPr/>
        </p:nvSpPr>
        <p:spPr>
          <a:xfrm>
            <a:off x="255750" y="1464025"/>
            <a:ext cx="279600" cy="279600"/>
          </a:xfrm>
          <a:prstGeom prst="ellipse">
            <a:avLst/>
          </a:prstGeom>
          <a:noFill/>
          <a:ln cap="flat" cmpd="sng" w="76200">
            <a:solidFill>
              <a:srgbClr val="5773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13925" y="387402"/>
            <a:ext cx="2724913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5"/>
          <p:cNvSpPr/>
          <p:nvPr/>
        </p:nvSpPr>
        <p:spPr>
          <a:xfrm>
            <a:off x="0" y="2934599"/>
            <a:ext cx="2208900" cy="2208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p5"/>
          <p:cNvCxnSpPr/>
          <p:nvPr/>
        </p:nvCxnSpPr>
        <p:spPr>
          <a:xfrm>
            <a:off x="-632287" y="1997285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rgbClr val="5773F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5"/>
          <p:cNvSpPr/>
          <p:nvPr/>
        </p:nvSpPr>
        <p:spPr>
          <a:xfrm rot="10800000">
            <a:off x="6935100" y="-7276"/>
            <a:ext cx="2208900" cy="2208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3" name="Google Shape;133;p5"/>
          <p:cNvCxnSpPr/>
          <p:nvPr/>
        </p:nvCxnSpPr>
        <p:spPr>
          <a:xfrm>
            <a:off x="6222650" y="-491125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5"/>
          <p:cNvSpPr/>
          <p:nvPr/>
        </p:nvSpPr>
        <p:spPr>
          <a:xfrm>
            <a:off x="8620550" y="4599425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8750950" y="940025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8657763" y="2384000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5"/>
          <p:cNvGrpSpPr/>
          <p:nvPr/>
        </p:nvGrpSpPr>
        <p:grpSpPr>
          <a:xfrm>
            <a:off x="8451054" y="3137153"/>
            <a:ext cx="1058744" cy="914302"/>
            <a:chOff x="600075" y="2651675"/>
            <a:chExt cx="2454775" cy="2119875"/>
          </a:xfrm>
        </p:grpSpPr>
        <p:sp>
          <p:nvSpPr>
            <p:cNvPr id="138" name="Google Shape;138;p5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5"/>
          <p:cNvGrpSpPr/>
          <p:nvPr/>
        </p:nvGrpSpPr>
        <p:grpSpPr>
          <a:xfrm>
            <a:off x="4042628" y="-450997"/>
            <a:ext cx="1058744" cy="914302"/>
            <a:chOff x="600075" y="2651675"/>
            <a:chExt cx="2454775" cy="2119875"/>
          </a:xfrm>
        </p:grpSpPr>
        <p:sp>
          <p:nvSpPr>
            <p:cNvPr id="155" name="Google Shape;155;p5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1" name="Google Shape;171;p5"/>
          <p:cNvCxnSpPr/>
          <p:nvPr/>
        </p:nvCxnSpPr>
        <p:spPr>
          <a:xfrm>
            <a:off x="6195350" y="-212850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" name="Google Shape;172;p5"/>
          <p:cNvSpPr/>
          <p:nvPr/>
        </p:nvSpPr>
        <p:spPr>
          <a:xfrm rot="5400000">
            <a:off x="4206300" y="4281500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"/>
          <p:cNvSpPr txBox="1"/>
          <p:nvPr>
            <p:ph type="title"/>
          </p:nvPr>
        </p:nvSpPr>
        <p:spPr>
          <a:xfrm>
            <a:off x="1119450" y="1702500"/>
            <a:ext cx="6905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5" name="Google Shape;175;p6"/>
          <p:cNvSpPr txBox="1"/>
          <p:nvPr>
            <p:ph idx="1" type="subTitle"/>
          </p:nvPr>
        </p:nvSpPr>
        <p:spPr>
          <a:xfrm>
            <a:off x="1119450" y="2526598"/>
            <a:ext cx="6905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6"/>
          <p:cNvSpPr/>
          <p:nvPr/>
        </p:nvSpPr>
        <p:spPr>
          <a:xfrm rot="-5400000">
            <a:off x="6935100" y="2934599"/>
            <a:ext cx="2208900" cy="2208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"/>
          <p:cNvSpPr/>
          <p:nvPr/>
        </p:nvSpPr>
        <p:spPr>
          <a:xfrm flipH="1" rot="10800000">
            <a:off x="0" y="-7276"/>
            <a:ext cx="2208900" cy="2208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" name="Google Shape;178;p6"/>
          <p:cNvCxnSpPr/>
          <p:nvPr/>
        </p:nvCxnSpPr>
        <p:spPr>
          <a:xfrm flipH="1">
            <a:off x="1073325" y="-1027400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6"/>
          <p:cNvCxnSpPr/>
          <p:nvPr/>
        </p:nvCxnSpPr>
        <p:spPr>
          <a:xfrm flipH="1">
            <a:off x="2041250" y="-34100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" name="Google Shape;180;p6"/>
          <p:cNvCxnSpPr/>
          <p:nvPr/>
        </p:nvCxnSpPr>
        <p:spPr>
          <a:xfrm flipH="1">
            <a:off x="6558275" y="4283150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" name="Google Shape;181;p6"/>
          <p:cNvCxnSpPr/>
          <p:nvPr/>
        </p:nvCxnSpPr>
        <p:spPr>
          <a:xfrm flipH="1">
            <a:off x="4264000" y="4602450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" name="Google Shape;182;p6"/>
          <p:cNvSpPr/>
          <p:nvPr/>
        </p:nvSpPr>
        <p:spPr>
          <a:xfrm>
            <a:off x="8724325" y="0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19675" y="4187940"/>
            <a:ext cx="2724913" cy="8229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6"/>
          <p:cNvGrpSpPr/>
          <p:nvPr/>
        </p:nvGrpSpPr>
        <p:grpSpPr>
          <a:xfrm>
            <a:off x="4042628" y="4599428"/>
            <a:ext cx="1058744" cy="914302"/>
            <a:chOff x="600075" y="2651675"/>
            <a:chExt cx="2454775" cy="2119875"/>
          </a:xfrm>
        </p:grpSpPr>
        <p:sp>
          <p:nvSpPr>
            <p:cNvPr id="185" name="Google Shape;185;p6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6"/>
          <p:cNvSpPr/>
          <p:nvPr/>
        </p:nvSpPr>
        <p:spPr>
          <a:xfrm>
            <a:off x="8501800" y="1979075"/>
            <a:ext cx="205200" cy="205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6"/>
          <p:cNvGrpSpPr/>
          <p:nvPr/>
        </p:nvGrpSpPr>
        <p:grpSpPr>
          <a:xfrm>
            <a:off x="7372042" y="-374797"/>
            <a:ext cx="1058744" cy="914302"/>
            <a:chOff x="600075" y="2651675"/>
            <a:chExt cx="2454775" cy="2119875"/>
          </a:xfrm>
        </p:grpSpPr>
        <p:sp>
          <p:nvSpPr>
            <p:cNvPr id="203" name="Google Shape;203;p6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" name="Google Shape;219;p6"/>
          <p:cNvSpPr/>
          <p:nvPr/>
        </p:nvSpPr>
        <p:spPr>
          <a:xfrm>
            <a:off x="198125" y="2111250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6"/>
          <p:cNvSpPr/>
          <p:nvPr/>
        </p:nvSpPr>
        <p:spPr>
          <a:xfrm>
            <a:off x="8530800" y="3003625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6"/>
          <p:cNvSpPr/>
          <p:nvPr/>
        </p:nvSpPr>
        <p:spPr>
          <a:xfrm>
            <a:off x="288750" y="3824725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" name="Google Shape;224;p7"/>
          <p:cNvSpPr/>
          <p:nvPr/>
        </p:nvSpPr>
        <p:spPr>
          <a:xfrm rot="10800000">
            <a:off x="7790091" y="6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7"/>
          <p:cNvSpPr/>
          <p:nvPr/>
        </p:nvSpPr>
        <p:spPr>
          <a:xfrm>
            <a:off x="0" y="3792158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" name="Google Shape;226;p7"/>
          <p:cNvCxnSpPr/>
          <p:nvPr/>
        </p:nvCxnSpPr>
        <p:spPr>
          <a:xfrm>
            <a:off x="6040500" y="-1471425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7" name="Google Shape;227;p7"/>
          <p:cNvCxnSpPr/>
          <p:nvPr/>
        </p:nvCxnSpPr>
        <p:spPr>
          <a:xfrm>
            <a:off x="6707575" y="-478125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" name="Google Shape;228;p7"/>
          <p:cNvCxnSpPr/>
          <p:nvPr/>
        </p:nvCxnSpPr>
        <p:spPr>
          <a:xfrm>
            <a:off x="1656400" y="4678650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9" name="Google Shape;229;p7"/>
          <p:cNvCxnSpPr/>
          <p:nvPr/>
        </p:nvCxnSpPr>
        <p:spPr>
          <a:xfrm>
            <a:off x="1207513" y="4678650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0" name="Google Shape;23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028800" y="128024"/>
            <a:ext cx="2724913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7"/>
          <p:cNvSpPr/>
          <p:nvPr/>
        </p:nvSpPr>
        <p:spPr>
          <a:xfrm>
            <a:off x="-424250" y="1422466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7"/>
          <p:cNvSpPr/>
          <p:nvPr/>
        </p:nvSpPr>
        <p:spPr>
          <a:xfrm>
            <a:off x="8682775" y="1576441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7"/>
          <p:cNvSpPr/>
          <p:nvPr/>
        </p:nvSpPr>
        <p:spPr>
          <a:xfrm>
            <a:off x="8561825" y="2041216"/>
            <a:ext cx="205200" cy="205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7"/>
          <p:cNvGrpSpPr/>
          <p:nvPr/>
        </p:nvGrpSpPr>
        <p:grpSpPr>
          <a:xfrm>
            <a:off x="8271604" y="4599415"/>
            <a:ext cx="1058744" cy="914302"/>
            <a:chOff x="600075" y="2651675"/>
            <a:chExt cx="2454775" cy="2119875"/>
          </a:xfrm>
        </p:grpSpPr>
        <p:sp>
          <p:nvSpPr>
            <p:cNvPr id="235" name="Google Shape;235;p7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Google Shape;251;p7"/>
          <p:cNvGrpSpPr/>
          <p:nvPr/>
        </p:nvGrpSpPr>
        <p:grpSpPr>
          <a:xfrm>
            <a:off x="1053742" y="-451010"/>
            <a:ext cx="1058744" cy="914302"/>
            <a:chOff x="600075" y="2651675"/>
            <a:chExt cx="2454775" cy="2119875"/>
          </a:xfrm>
        </p:grpSpPr>
        <p:sp>
          <p:nvSpPr>
            <p:cNvPr id="252" name="Google Shape;252;p7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" name="Google Shape;268;p7"/>
          <p:cNvSpPr/>
          <p:nvPr/>
        </p:nvSpPr>
        <p:spPr>
          <a:xfrm>
            <a:off x="8617925" y="4151600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"/>
          <p:cNvSpPr/>
          <p:nvPr/>
        </p:nvSpPr>
        <p:spPr>
          <a:xfrm>
            <a:off x="382100" y="1091175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 and three columns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8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2" name="Google Shape;272;p8"/>
          <p:cNvSpPr txBox="1"/>
          <p:nvPr>
            <p:ph idx="1" type="subTitle"/>
          </p:nvPr>
        </p:nvSpPr>
        <p:spPr>
          <a:xfrm>
            <a:off x="721879" y="2885150"/>
            <a:ext cx="2501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3" name="Google Shape;273;p8"/>
          <p:cNvSpPr txBox="1"/>
          <p:nvPr>
            <p:ph idx="2" type="subTitle"/>
          </p:nvPr>
        </p:nvSpPr>
        <p:spPr>
          <a:xfrm>
            <a:off x="3321150" y="2885150"/>
            <a:ext cx="2501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4" name="Google Shape;274;p8"/>
          <p:cNvSpPr txBox="1"/>
          <p:nvPr>
            <p:ph idx="3" type="subTitle"/>
          </p:nvPr>
        </p:nvSpPr>
        <p:spPr>
          <a:xfrm>
            <a:off x="5920421" y="2885150"/>
            <a:ext cx="2501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5" name="Google Shape;275;p8"/>
          <p:cNvSpPr txBox="1"/>
          <p:nvPr>
            <p:ph idx="4" type="title"/>
          </p:nvPr>
        </p:nvSpPr>
        <p:spPr>
          <a:xfrm>
            <a:off x="719929" y="2665694"/>
            <a:ext cx="2505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6" name="Google Shape;276;p8"/>
          <p:cNvSpPr txBox="1"/>
          <p:nvPr>
            <p:ph idx="5" type="title"/>
          </p:nvPr>
        </p:nvSpPr>
        <p:spPr>
          <a:xfrm>
            <a:off x="3319200" y="2665694"/>
            <a:ext cx="2505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7" name="Google Shape;277;p8"/>
          <p:cNvSpPr txBox="1"/>
          <p:nvPr>
            <p:ph idx="6" type="title"/>
          </p:nvPr>
        </p:nvSpPr>
        <p:spPr>
          <a:xfrm>
            <a:off x="5918471" y="2665694"/>
            <a:ext cx="2505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8" name="Google Shape;278;p8"/>
          <p:cNvSpPr/>
          <p:nvPr/>
        </p:nvSpPr>
        <p:spPr>
          <a:xfrm rot="10800000">
            <a:off x="7790091" y="6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8"/>
          <p:cNvSpPr/>
          <p:nvPr/>
        </p:nvSpPr>
        <p:spPr>
          <a:xfrm flipH="1" rot="10800000">
            <a:off x="0" y="-7544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" name="Google Shape;280;p8"/>
          <p:cNvCxnSpPr/>
          <p:nvPr/>
        </p:nvCxnSpPr>
        <p:spPr>
          <a:xfrm flipH="1">
            <a:off x="392100" y="-1184100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1" name="Google Shape;281;p8"/>
          <p:cNvCxnSpPr/>
          <p:nvPr/>
        </p:nvCxnSpPr>
        <p:spPr>
          <a:xfrm flipH="1">
            <a:off x="1360025" y="-190800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2" name="Google Shape;282;p8"/>
          <p:cNvCxnSpPr/>
          <p:nvPr/>
        </p:nvCxnSpPr>
        <p:spPr>
          <a:xfrm>
            <a:off x="7268850" y="-250300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3" name="Google Shape;283;p8"/>
          <p:cNvCxnSpPr/>
          <p:nvPr/>
        </p:nvCxnSpPr>
        <p:spPr>
          <a:xfrm>
            <a:off x="6609575" y="-569600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4" name="Google Shape;28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649225" y="5550411"/>
            <a:ext cx="2724913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8"/>
          <p:cNvSpPr/>
          <p:nvPr/>
        </p:nvSpPr>
        <p:spPr>
          <a:xfrm>
            <a:off x="8807175" y="2718691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8"/>
          <p:cNvSpPr/>
          <p:nvPr/>
        </p:nvSpPr>
        <p:spPr>
          <a:xfrm flipH="1" rot="10800000">
            <a:off x="8638025" y="1586366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8"/>
          <p:cNvSpPr/>
          <p:nvPr/>
        </p:nvSpPr>
        <p:spPr>
          <a:xfrm flipH="1" rot="10800000">
            <a:off x="8712425" y="2304841"/>
            <a:ext cx="205200" cy="205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8"/>
          <p:cNvSpPr/>
          <p:nvPr/>
        </p:nvSpPr>
        <p:spPr>
          <a:xfrm>
            <a:off x="148050" y="2431941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8"/>
          <p:cNvSpPr/>
          <p:nvPr/>
        </p:nvSpPr>
        <p:spPr>
          <a:xfrm>
            <a:off x="222450" y="1787866"/>
            <a:ext cx="205200" cy="205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0" name="Google Shape;290;p8"/>
          <p:cNvGrpSpPr/>
          <p:nvPr/>
        </p:nvGrpSpPr>
        <p:grpSpPr>
          <a:xfrm>
            <a:off x="7372042" y="4675615"/>
            <a:ext cx="1058744" cy="914302"/>
            <a:chOff x="600075" y="2651675"/>
            <a:chExt cx="2454775" cy="2119875"/>
          </a:xfrm>
        </p:grpSpPr>
        <p:sp>
          <p:nvSpPr>
            <p:cNvPr id="291" name="Google Shape;291;p8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" name="Google Shape;307;p8"/>
          <p:cNvGrpSpPr/>
          <p:nvPr/>
        </p:nvGrpSpPr>
        <p:grpSpPr>
          <a:xfrm>
            <a:off x="4042628" y="-504353"/>
            <a:ext cx="1058744" cy="914302"/>
            <a:chOff x="600075" y="2651675"/>
            <a:chExt cx="2454775" cy="2119875"/>
          </a:xfrm>
        </p:grpSpPr>
        <p:sp>
          <p:nvSpPr>
            <p:cNvPr id="308" name="Google Shape;308;p8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4" name="Google Shape;324;p8"/>
          <p:cNvSpPr/>
          <p:nvPr/>
        </p:nvSpPr>
        <p:spPr>
          <a:xfrm>
            <a:off x="8938825" y="3723350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8"/>
          <p:cNvSpPr/>
          <p:nvPr/>
        </p:nvSpPr>
        <p:spPr>
          <a:xfrm>
            <a:off x="282550" y="3430075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9"/>
          <p:cNvSpPr txBox="1"/>
          <p:nvPr>
            <p:ph type="title"/>
          </p:nvPr>
        </p:nvSpPr>
        <p:spPr>
          <a:xfrm>
            <a:off x="2443200" y="3471950"/>
            <a:ext cx="4257600" cy="457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8" name="Google Shape;328;p9"/>
          <p:cNvSpPr txBox="1"/>
          <p:nvPr>
            <p:ph idx="1" type="subTitle"/>
          </p:nvPr>
        </p:nvSpPr>
        <p:spPr>
          <a:xfrm>
            <a:off x="1681500" y="1214347"/>
            <a:ext cx="5781000" cy="21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9"/>
          <p:cNvSpPr/>
          <p:nvPr/>
        </p:nvSpPr>
        <p:spPr>
          <a:xfrm flipH="1" rot="10800000">
            <a:off x="2194" y="-7276"/>
            <a:ext cx="2208900" cy="2208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0" name="Google Shape;330;p9"/>
          <p:cNvCxnSpPr/>
          <p:nvPr/>
        </p:nvCxnSpPr>
        <p:spPr>
          <a:xfrm flipH="1">
            <a:off x="384944" y="-491125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1" name="Google Shape;331;p9"/>
          <p:cNvCxnSpPr/>
          <p:nvPr/>
        </p:nvCxnSpPr>
        <p:spPr>
          <a:xfrm flipH="1">
            <a:off x="2047244" y="-212850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2" name="Google Shape;332;p9"/>
          <p:cNvSpPr/>
          <p:nvPr/>
        </p:nvSpPr>
        <p:spPr>
          <a:xfrm flipH="1">
            <a:off x="6937294" y="2934599"/>
            <a:ext cx="2208900" cy="2208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" name="Google Shape;333;p9"/>
          <p:cNvCxnSpPr/>
          <p:nvPr/>
        </p:nvCxnSpPr>
        <p:spPr>
          <a:xfrm flipH="1">
            <a:off x="7239882" y="1997285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rgbClr val="5773F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4" name="Google Shape;334;p9"/>
          <p:cNvSpPr/>
          <p:nvPr/>
        </p:nvSpPr>
        <p:spPr>
          <a:xfrm>
            <a:off x="-337150" y="3720866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9"/>
          <p:cNvSpPr/>
          <p:nvPr/>
        </p:nvSpPr>
        <p:spPr>
          <a:xfrm>
            <a:off x="8906375" y="-339059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05869" y="-423439"/>
            <a:ext cx="2724913" cy="8229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9"/>
          <p:cNvGrpSpPr/>
          <p:nvPr/>
        </p:nvGrpSpPr>
        <p:grpSpPr>
          <a:xfrm>
            <a:off x="242254" y="-194885"/>
            <a:ext cx="1058744" cy="914302"/>
            <a:chOff x="600075" y="2651675"/>
            <a:chExt cx="2454775" cy="2119875"/>
          </a:xfrm>
        </p:grpSpPr>
        <p:sp>
          <p:nvSpPr>
            <p:cNvPr id="338" name="Google Shape;338;p9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4" name="Google Shape;354;p9"/>
          <p:cNvGrpSpPr/>
          <p:nvPr/>
        </p:nvGrpSpPr>
        <p:grpSpPr>
          <a:xfrm>
            <a:off x="767592" y="4675615"/>
            <a:ext cx="1058744" cy="914302"/>
            <a:chOff x="600075" y="2651675"/>
            <a:chExt cx="2454775" cy="2119875"/>
          </a:xfrm>
        </p:grpSpPr>
        <p:sp>
          <p:nvSpPr>
            <p:cNvPr id="355" name="Google Shape;355;p9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1" name="Google Shape;371;p9"/>
          <p:cNvSpPr/>
          <p:nvPr/>
        </p:nvSpPr>
        <p:spPr>
          <a:xfrm>
            <a:off x="8657875" y="2198541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9"/>
          <p:cNvSpPr/>
          <p:nvPr/>
        </p:nvSpPr>
        <p:spPr>
          <a:xfrm>
            <a:off x="8657875" y="1613691"/>
            <a:ext cx="205200" cy="205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9"/>
          <p:cNvSpPr/>
          <p:nvPr/>
        </p:nvSpPr>
        <p:spPr>
          <a:xfrm>
            <a:off x="8430775" y="1028875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9"/>
          <p:cNvSpPr/>
          <p:nvPr/>
        </p:nvSpPr>
        <p:spPr>
          <a:xfrm>
            <a:off x="206525" y="2431941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9"/>
          <p:cNvSpPr/>
          <p:nvPr/>
        </p:nvSpPr>
        <p:spPr>
          <a:xfrm>
            <a:off x="148350" y="3152041"/>
            <a:ext cx="205200" cy="205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9"/>
          <p:cNvSpPr/>
          <p:nvPr/>
        </p:nvSpPr>
        <p:spPr>
          <a:xfrm>
            <a:off x="0" y="4153975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0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9" name="Google Shape;379;p10"/>
          <p:cNvSpPr/>
          <p:nvPr/>
        </p:nvSpPr>
        <p:spPr>
          <a:xfrm flipH="1" rot="10800000">
            <a:off x="0" y="6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0"/>
          <p:cNvSpPr/>
          <p:nvPr/>
        </p:nvSpPr>
        <p:spPr>
          <a:xfrm flipH="1">
            <a:off x="7790091" y="3792158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1" name="Google Shape;381;p10"/>
          <p:cNvCxnSpPr/>
          <p:nvPr/>
        </p:nvCxnSpPr>
        <p:spPr>
          <a:xfrm flipH="1">
            <a:off x="-1966350" y="1462450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2" name="Google Shape;382;p10"/>
          <p:cNvCxnSpPr/>
          <p:nvPr/>
        </p:nvCxnSpPr>
        <p:spPr>
          <a:xfrm flipH="1">
            <a:off x="-322600" y="1162350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3" name="Google Shape;383;p10"/>
          <p:cNvCxnSpPr/>
          <p:nvPr/>
        </p:nvCxnSpPr>
        <p:spPr>
          <a:xfrm flipH="1">
            <a:off x="4983925" y="4675625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4" name="Google Shape;384;p10"/>
          <p:cNvCxnSpPr/>
          <p:nvPr/>
        </p:nvCxnSpPr>
        <p:spPr>
          <a:xfrm flipH="1">
            <a:off x="7029550" y="4636475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85" name="Google Shape;38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003225" y="4187949"/>
            <a:ext cx="2724913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2300" y="128024"/>
            <a:ext cx="2724913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10"/>
          <p:cNvSpPr/>
          <p:nvPr/>
        </p:nvSpPr>
        <p:spPr>
          <a:xfrm rot="5400000">
            <a:off x="4206300" y="4276016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8" name="Google Shape;388;p10"/>
          <p:cNvGrpSpPr/>
          <p:nvPr/>
        </p:nvGrpSpPr>
        <p:grpSpPr>
          <a:xfrm>
            <a:off x="8570004" y="1128590"/>
            <a:ext cx="1058744" cy="914302"/>
            <a:chOff x="600075" y="2651675"/>
            <a:chExt cx="2454775" cy="2119875"/>
          </a:xfrm>
        </p:grpSpPr>
        <p:sp>
          <p:nvSpPr>
            <p:cNvPr id="389" name="Google Shape;389;p10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5" name="Google Shape;405;p10"/>
          <p:cNvGrpSpPr/>
          <p:nvPr/>
        </p:nvGrpSpPr>
        <p:grpSpPr>
          <a:xfrm>
            <a:off x="4042628" y="-518353"/>
            <a:ext cx="1058744" cy="914302"/>
            <a:chOff x="600075" y="2651675"/>
            <a:chExt cx="2454775" cy="2119875"/>
          </a:xfrm>
        </p:grpSpPr>
        <p:sp>
          <p:nvSpPr>
            <p:cNvPr id="406" name="Google Shape;406;p10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0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0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0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0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0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0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0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0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0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0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2" name="Google Shape;422;p10"/>
          <p:cNvSpPr/>
          <p:nvPr/>
        </p:nvSpPr>
        <p:spPr>
          <a:xfrm>
            <a:off x="8033200" y="160575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0"/>
          <p:cNvSpPr/>
          <p:nvPr/>
        </p:nvSpPr>
        <p:spPr>
          <a:xfrm>
            <a:off x="917050" y="4751250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0"/>
          <p:cNvSpPr/>
          <p:nvPr/>
        </p:nvSpPr>
        <p:spPr>
          <a:xfrm>
            <a:off x="8682200" y="3509966"/>
            <a:ext cx="205200" cy="205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0"/>
          <p:cNvSpPr/>
          <p:nvPr/>
        </p:nvSpPr>
        <p:spPr>
          <a:xfrm>
            <a:off x="235925" y="2815766"/>
            <a:ext cx="279600" cy="279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4A91A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7750" y="365760"/>
            <a:ext cx="7708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b="1" i="0" sz="3000" u="none" cap="none" strike="noStrik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b="0" i="0" sz="35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b="0" i="0" sz="35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b="0" i="0" sz="35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b="0" i="0" sz="35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b="0" i="0" sz="35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b="0" i="0" sz="35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b="0" i="0" sz="35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b="0" i="0" sz="35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thermomatic.com.br/aplicacoes-desumidificadores-para-comercio/desumidificador-para-data-center.html#:~:text=O%20perigo%20da%20alta%20umidade%20em%20Data%20Centers&amp;text=Causar%20curtos%2Dcircuitos%20e%20inc%C3%AAndios,Prejudicar%20financeiramente%20as%20empresas" TargetMode="External"/><Relationship Id="rId4" Type="http://schemas.openxmlformats.org/officeDocument/2006/relationships/hyperlink" Target="https://nexxto.com/sensores-de-umidade-como-funcionam-e-por-que-utiliza-los/#:~:text=O%20sensor%20de%20temperatura%20e%20umidade%20%C3%A9%20um%20equipamento%20capaz,como%20tamb%C3%A9m%20em%20ambientes%20fechados" TargetMode="External"/><Relationship Id="rId9" Type="http://schemas.openxmlformats.org/officeDocument/2006/relationships/hyperlink" Target="https://www.infranewstelecom.com.br/custo-medio-de-downtime-em-data-center/" TargetMode="External"/><Relationship Id="rId5" Type="http://schemas.openxmlformats.org/officeDocument/2006/relationships/hyperlink" Target="https://www.google.com/search?client=opera-gx&amp;q=downrime+in+server+the+British+Airlines+in+2017&amp;sourceid=opera&amp;ie=UTF-8&amp;oe=UTF-8" TargetMode="External"/><Relationship Id="rId6" Type="http://schemas.openxmlformats.org/officeDocument/2006/relationships/hyperlink" Target="https://www.google.com/url?sa=t&amp;rct=j&amp;q=&amp;esrc=s&amp;source=web&amp;cd=&amp;ved=2ahUKEwiihaSqlcb9AhWkkZUCHT2uDdYQFnoECAgQAQ&amp;url=https%3A%2F%2Fmoney.cnn.com%2F2016%2F09%2F07%2Ftechnology%2Fdelta-computer-outage-cost&amp;usg=AOvVaw0P_SpHefZOGSXx28SsJWbZ" TargetMode="External"/><Relationship Id="rId7" Type="http://schemas.openxmlformats.org/officeDocument/2006/relationships/hyperlink" Target="https://zeittec.com.br/downtimes-em-data-center/" TargetMode="External"/><Relationship Id="rId8" Type="http://schemas.openxmlformats.org/officeDocument/2006/relationships/hyperlink" Target="https://www.green4t.com/insights/por-que-e-a-hora-de-investir-na-alta-disponibilidade-dos-ambientes-de-ti/" TargetMode="External"/><Relationship Id="rId10" Type="http://schemas.openxmlformats.org/officeDocument/2006/relationships/hyperlink" Target="https://uptimeinstitute.com/tiers?utm_source=google_adwords&amp;utm_medium=cpc&amp;utm_campaign=search_SearchNetwork-Global__&amp;utm_matchtype=&amp;utm_network=g&amp;utm_device=c&amp;utm_keyword=&amp;utm_placement=&amp;utm_position=&amp;utm_campaignname=SearchNetwork-Global&amp;utm_groupname=&amp;utm_creativename=&amp;gclid=CjwKCAiAmJGgBhAZEiwA1JZolhQz8Ej0hvJoM6dn0RsjewD8fIX2_2HPPLAcj6U_QvEEJgGwNkE1jhoCdvAQAvD_Bw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4.jpg"/><Relationship Id="rId5" Type="http://schemas.openxmlformats.org/officeDocument/2006/relationships/image" Target="../media/image18.jpg"/><Relationship Id="rId6" Type="http://schemas.openxmlformats.org/officeDocument/2006/relationships/image" Target="../media/image3.jpg"/><Relationship Id="rId7" Type="http://schemas.openxmlformats.org/officeDocument/2006/relationships/image" Target="../media/image10.jpg"/><Relationship Id="rId8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oogle Shape;1203;p29"/>
          <p:cNvPicPr preferRelativeResize="0"/>
          <p:nvPr/>
        </p:nvPicPr>
        <p:blipFill rotWithShape="1">
          <a:blip r:embed="rId3">
            <a:alphaModFix/>
          </a:blip>
          <a:srcRect b="0" l="32558" r="32558" t="0"/>
          <a:stretch/>
        </p:blipFill>
        <p:spPr>
          <a:xfrm>
            <a:off x="6047250" y="524881"/>
            <a:ext cx="2538600" cy="4093737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29"/>
          <p:cNvSpPr txBox="1"/>
          <p:nvPr>
            <p:ph type="ctrTitle"/>
          </p:nvPr>
        </p:nvSpPr>
        <p:spPr>
          <a:xfrm>
            <a:off x="711000" y="1451125"/>
            <a:ext cx="5284500" cy="18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None/>
            </a:pPr>
            <a:r>
              <a:rPr lang="en" sz="4500"/>
              <a:t>DataCooling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 sz="2800"/>
          </a:p>
        </p:txBody>
      </p:sp>
      <p:sp>
        <p:nvSpPr>
          <p:cNvPr id="1205" name="Google Shape;1205;p29"/>
          <p:cNvSpPr txBox="1"/>
          <p:nvPr>
            <p:ph idx="1" type="subTitle"/>
          </p:nvPr>
        </p:nvSpPr>
        <p:spPr>
          <a:xfrm>
            <a:off x="711000" y="3673875"/>
            <a:ext cx="4017300" cy="365700"/>
          </a:xfrm>
          <a:prstGeom prst="rect">
            <a:avLst/>
          </a:prstGeom>
          <a:noFill/>
          <a:ln cap="flat" cmpd="sng" w="9525">
            <a:solidFill>
              <a:srgbClr val="4A91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Helping you make your DataCenter look cooler</a:t>
            </a:r>
            <a:endParaRPr/>
          </a:p>
        </p:txBody>
      </p:sp>
      <p:sp>
        <p:nvSpPr>
          <p:cNvPr id="1206" name="Google Shape;1206;p29"/>
          <p:cNvSpPr/>
          <p:nvPr/>
        </p:nvSpPr>
        <p:spPr>
          <a:xfrm rot="10800000">
            <a:off x="6935100" y="-7276"/>
            <a:ext cx="2208900" cy="2208900"/>
          </a:xfrm>
          <a:prstGeom prst="rtTriangle">
            <a:avLst/>
          </a:prstGeom>
          <a:solidFill>
            <a:srgbClr val="2A47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29"/>
          <p:cNvCxnSpPr/>
          <p:nvPr/>
        </p:nvCxnSpPr>
        <p:spPr>
          <a:xfrm>
            <a:off x="6451250" y="-491125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8" name="Google Shape;1208;p29"/>
          <p:cNvCxnSpPr/>
          <p:nvPr/>
        </p:nvCxnSpPr>
        <p:spPr>
          <a:xfrm>
            <a:off x="7039325" y="-364100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9" name="Google Shape;1209;p29"/>
          <p:cNvSpPr/>
          <p:nvPr/>
        </p:nvSpPr>
        <p:spPr>
          <a:xfrm>
            <a:off x="5912450" y="3186400"/>
            <a:ext cx="1469400" cy="1469400"/>
          </a:xfrm>
          <a:prstGeom prst="rtTriangle">
            <a:avLst/>
          </a:prstGeom>
          <a:solidFill>
            <a:srgbClr val="2A47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0" name="Google Shape;1210;p29"/>
          <p:cNvCxnSpPr/>
          <p:nvPr/>
        </p:nvCxnSpPr>
        <p:spPr>
          <a:xfrm>
            <a:off x="5912450" y="3186410"/>
            <a:ext cx="2538600" cy="2538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1" name="Google Shape;1211;p29"/>
          <p:cNvCxnSpPr/>
          <p:nvPr/>
        </p:nvCxnSpPr>
        <p:spPr>
          <a:xfrm>
            <a:off x="5876625" y="3536438"/>
            <a:ext cx="903600" cy="903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2" name="Google Shape;1212;p29"/>
          <p:cNvSpPr/>
          <p:nvPr/>
        </p:nvSpPr>
        <p:spPr>
          <a:xfrm>
            <a:off x="6318425" y="865625"/>
            <a:ext cx="205200" cy="2052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3" name="Google Shape;1213;p29"/>
          <p:cNvGrpSpPr/>
          <p:nvPr/>
        </p:nvGrpSpPr>
        <p:grpSpPr>
          <a:xfrm>
            <a:off x="5432892" y="340453"/>
            <a:ext cx="1058744" cy="914302"/>
            <a:chOff x="600075" y="2651675"/>
            <a:chExt cx="2454775" cy="2119875"/>
          </a:xfrm>
        </p:grpSpPr>
        <p:sp>
          <p:nvSpPr>
            <p:cNvPr id="1214" name="Google Shape;1214;p29"/>
            <p:cNvSpPr/>
            <p:nvPr/>
          </p:nvSpPr>
          <p:spPr>
            <a:xfrm>
              <a:off x="29652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29"/>
            <p:cNvSpPr/>
            <p:nvPr/>
          </p:nvSpPr>
          <p:spPr>
            <a:xfrm>
              <a:off x="2177375" y="26516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29"/>
            <p:cNvSpPr/>
            <p:nvPr/>
          </p:nvSpPr>
          <p:spPr>
            <a:xfrm>
              <a:off x="138872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29"/>
            <p:cNvSpPr/>
            <p:nvPr/>
          </p:nvSpPr>
          <p:spPr>
            <a:xfrm>
              <a:off x="600075" y="26516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29"/>
            <p:cNvSpPr/>
            <p:nvPr/>
          </p:nvSpPr>
          <p:spPr>
            <a:xfrm>
              <a:off x="29652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29"/>
            <p:cNvSpPr/>
            <p:nvPr/>
          </p:nvSpPr>
          <p:spPr>
            <a:xfrm>
              <a:off x="2177375" y="3328950"/>
              <a:ext cx="88825" cy="88825"/>
            </a:xfrm>
            <a:custGeom>
              <a:rect b="b" l="l" r="r" t="t"/>
              <a:pathLst>
                <a:path extrusionOk="0" h="355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29"/>
            <p:cNvSpPr/>
            <p:nvPr/>
          </p:nvSpPr>
          <p:spPr>
            <a:xfrm>
              <a:off x="138872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29"/>
            <p:cNvSpPr/>
            <p:nvPr/>
          </p:nvSpPr>
          <p:spPr>
            <a:xfrm>
              <a:off x="600075" y="3328950"/>
              <a:ext cx="89575" cy="88825"/>
            </a:xfrm>
            <a:custGeom>
              <a:rect b="b" l="l" r="r" t="t"/>
              <a:pathLst>
                <a:path extrusionOk="0" h="355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29"/>
            <p:cNvSpPr/>
            <p:nvPr/>
          </p:nvSpPr>
          <p:spPr>
            <a:xfrm>
              <a:off x="29652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29"/>
            <p:cNvSpPr/>
            <p:nvPr/>
          </p:nvSpPr>
          <p:spPr>
            <a:xfrm>
              <a:off x="2177375" y="40054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29"/>
            <p:cNvSpPr/>
            <p:nvPr/>
          </p:nvSpPr>
          <p:spPr>
            <a:xfrm>
              <a:off x="138872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29"/>
            <p:cNvSpPr/>
            <p:nvPr/>
          </p:nvSpPr>
          <p:spPr>
            <a:xfrm>
              <a:off x="600075" y="40054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29"/>
            <p:cNvSpPr/>
            <p:nvPr/>
          </p:nvSpPr>
          <p:spPr>
            <a:xfrm>
              <a:off x="29652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29"/>
            <p:cNvSpPr/>
            <p:nvPr/>
          </p:nvSpPr>
          <p:spPr>
            <a:xfrm>
              <a:off x="2177375" y="4681975"/>
              <a:ext cx="88825" cy="89575"/>
            </a:xfrm>
            <a:custGeom>
              <a:rect b="b" l="l" r="r" t="t"/>
              <a:pathLst>
                <a:path extrusionOk="0" h="3583" w="355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29"/>
            <p:cNvSpPr/>
            <p:nvPr/>
          </p:nvSpPr>
          <p:spPr>
            <a:xfrm>
              <a:off x="138872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29"/>
            <p:cNvSpPr/>
            <p:nvPr/>
          </p:nvSpPr>
          <p:spPr>
            <a:xfrm>
              <a:off x="600075" y="4681975"/>
              <a:ext cx="89575" cy="89575"/>
            </a:xfrm>
            <a:custGeom>
              <a:rect b="b" l="l" r="r" t="t"/>
              <a:pathLst>
                <a:path extrusionOk="0" h="3583" w="3583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0" name="Google Shape;1230;p29"/>
          <p:cNvSpPr/>
          <p:nvPr/>
        </p:nvSpPr>
        <p:spPr>
          <a:xfrm>
            <a:off x="8750950" y="940025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29"/>
          <p:cNvSpPr/>
          <p:nvPr/>
        </p:nvSpPr>
        <p:spPr>
          <a:xfrm>
            <a:off x="8170025" y="4117100"/>
            <a:ext cx="205181" cy="205181"/>
          </a:xfrm>
          <a:custGeom>
            <a:rect b="b" l="l" r="r" t="t"/>
            <a:pathLst>
              <a:path extrusionOk="0" h="16497" w="16497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38"/>
          <p:cNvSpPr txBox="1"/>
          <p:nvPr>
            <p:ph type="title"/>
          </p:nvPr>
        </p:nvSpPr>
        <p:spPr>
          <a:xfrm>
            <a:off x="1137775" y="380602"/>
            <a:ext cx="72861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Simulador Financeiro </a:t>
            </a:r>
            <a:endParaRPr/>
          </a:p>
        </p:txBody>
      </p:sp>
      <p:pic>
        <p:nvPicPr>
          <p:cNvPr id="1320" name="Google Shape;13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450" y="1125550"/>
            <a:ext cx="7613098" cy="36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39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Banco de dados</a:t>
            </a:r>
            <a:endParaRPr/>
          </a:p>
        </p:txBody>
      </p:sp>
      <p:pic>
        <p:nvPicPr>
          <p:cNvPr id="1326" name="Google Shape;13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325" y="1197599"/>
            <a:ext cx="6261350" cy="338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40"/>
          <p:cNvSpPr txBox="1"/>
          <p:nvPr>
            <p:ph idx="4" type="title"/>
          </p:nvPr>
        </p:nvSpPr>
        <p:spPr>
          <a:xfrm>
            <a:off x="720000" y="389735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Conclusão</a:t>
            </a:r>
            <a:endParaRPr/>
          </a:p>
        </p:txBody>
      </p:sp>
      <p:sp>
        <p:nvSpPr>
          <p:cNvPr id="1332" name="Google Shape;1332;p40"/>
          <p:cNvSpPr txBox="1"/>
          <p:nvPr/>
        </p:nvSpPr>
        <p:spPr>
          <a:xfrm>
            <a:off x="2240100" y="1587013"/>
            <a:ext cx="4663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Melhorias futuras: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Implementar o DashBoard;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Montar o site;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Cadastro do cliente;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Notificação de situação 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crítica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via e-mail.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33" name="Google Shape;1333;p40"/>
          <p:cNvSpPr txBox="1"/>
          <p:nvPr/>
        </p:nvSpPr>
        <p:spPr>
          <a:xfrm>
            <a:off x="4927075" y="2341600"/>
            <a:ext cx="34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41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1339" name="Google Shape;1339;p41"/>
          <p:cNvSpPr txBox="1"/>
          <p:nvPr/>
        </p:nvSpPr>
        <p:spPr>
          <a:xfrm>
            <a:off x="189125" y="1461625"/>
            <a:ext cx="88314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3"/>
              </a:rPr>
              <a:t>https://www.thermomatic.com.br/aplicacoes-desumidificadores-para-comercio/desumidificador-para-data-center.html#:~:text=O%20perigo%20da%20alta%20umidade%20em%20Data%20Centers&amp;text=Causar%20curtos%2Dcircuitos%20e%20inc%C3%AAndios,Prejudicar%20financeiramente%20as%20empresas</a:t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4"/>
              </a:rPr>
              <a:t>https://nexxto.com/sensores-de-umidade-como-funcionam-e-por-que-utiliza-los/#:~:text=O%20sensor%20de%20temperatura%20e%20umidade%20%C3%A9%20um%20equipamento%20capaz,como%20tamb%C3%A9m%20em%20ambientes%20fechados</a:t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5"/>
              </a:rPr>
              <a:t>https://www.google.com/search?client=opera-gx&amp;q=downrime+in+server+the+British+Airlines+in+2017&amp;sourceid=opera&amp;ie=UTF-8&amp;oe=UTF-8</a:t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6"/>
              </a:rPr>
              <a:t>https://www.google.com/url?sa=t&amp;rct=j&amp;q=&amp;esrc=s&amp;source=web&amp;cd=&amp;ved=2ahUKEwiihaSqlcb9AhWkkZUCHT2uDdYQFnoECAgQAQ&amp;url=https%3A%2F%2Fmoney.cnn.com%2F2016%2F09%2F07%2Ftechnology%2Fdelta-computer-outage-cost&amp;usg=AOvVaw0P_SpHefZOGSXx28SsJWbZ</a:t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7"/>
              </a:rPr>
              <a:t>https://zeittec.com.br/downtimes-em-data-center/</a:t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8"/>
              </a:rPr>
              <a:t>https://www.green4t.com/insights/por-que-e-a-hora-de-investir-na-alta-disponibilidade-dos-ambientes-de-ti/</a:t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9"/>
              </a:rPr>
              <a:t>https://www.infranewstelecom.com.br/custo-medio-de-downtime-em-data-center/</a:t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10"/>
              </a:rPr>
              <a:t>https://uptimeinstitute.com/tiers?utm_source=google_adwords&amp;utm_medium=cpc&amp;utm_campaign=search_SearchNetwork-Global__&amp;utm_matchtype=&amp;utm_network=g&amp;utm_device=c&amp;utm_keyword=&amp;utm_placement=&amp;utm_position=&amp;utm_campaignname=SearchNetwork-Global&amp;utm_groupname=&amp;utm_creativename=&amp;gclid=CjwKCAiAmJGgBhAZEiwA1JZolhQz8Ej0hvJoM6dn0RsjewD8fIX2_2HPPLAcj6U_QvEEJgGwNkE1jhoCdvAQAvD_BwE</a:t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42"/>
          <p:cNvSpPr txBox="1"/>
          <p:nvPr>
            <p:ph type="title"/>
          </p:nvPr>
        </p:nvSpPr>
        <p:spPr>
          <a:xfrm>
            <a:off x="2098052" y="851819"/>
            <a:ext cx="49479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Obrigado pela atenção!</a:t>
            </a:r>
            <a:endParaRPr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30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MEMBROS</a:t>
            </a:r>
            <a:endParaRPr>
              <a:latin typeface="Encode Sans"/>
              <a:ea typeface="Encode Sans"/>
              <a:cs typeface="Encode Sans"/>
              <a:sym typeface="Encode Sans"/>
            </a:endParaRPr>
          </a:p>
        </p:txBody>
      </p:sp>
      <p:graphicFrame>
        <p:nvGraphicFramePr>
          <p:cNvPr id="1237" name="Google Shape;1237;p30"/>
          <p:cNvGraphicFramePr/>
          <p:nvPr/>
        </p:nvGraphicFramePr>
        <p:xfrm>
          <a:off x="2368788" y="100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{1571B3E0-F12A-48FA-BE59-C1936456EE03}</a:tableStyleId>
              </a:tblPr>
              <a:tblGrid>
                <a:gridCol w="2229775"/>
                <a:gridCol w="4327150"/>
              </a:tblGrid>
              <a:tr h="6095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u="none" cap="none" strike="noStrike">
                          <a:solidFill>
                            <a:schemeClr val="hlink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Erick Terentowicz Pedro Matias</a:t>
                      </a:r>
                      <a:endParaRPr b="1" u="none" cap="none" strike="noStrike">
                        <a:solidFill>
                          <a:schemeClr val="hlink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01231008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8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u="none" cap="none" strike="noStrike">
                          <a:solidFill>
                            <a:schemeClr val="hlink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Gustavo de Jesus</a:t>
                      </a:r>
                      <a:endParaRPr b="1" u="none" cap="none" strike="noStrike">
                        <a:solidFill>
                          <a:schemeClr val="hlink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01231039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u="none" cap="none" strike="noStrike">
                          <a:solidFill>
                            <a:schemeClr val="hlink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Matheus de Aguiar Nunes</a:t>
                      </a:r>
                      <a:endParaRPr b="1" u="none" cap="none" strike="noStrike">
                        <a:solidFill>
                          <a:schemeClr val="hlink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01231191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Miguel Eduardo Gomes Da Silva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01231014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Nicolas Farias Prates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01231018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63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Pedro Prado de Araujo</a:t>
                      </a:r>
                      <a:r>
                        <a:rPr b="1" lang="en" u="none" cap="none" strike="noStrike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 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Vitos Ramos Silva</a:t>
                      </a:r>
                      <a:endParaRPr b="1"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01231096</a:t>
                      </a:r>
                      <a:endParaRPr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01231177</a:t>
                      </a:r>
                      <a:endParaRPr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38" name="Google Shape;1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326" y="3252538"/>
            <a:ext cx="544200" cy="54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39" name="Google Shape;1239;p30"/>
          <p:cNvPicPr preferRelativeResize="0"/>
          <p:nvPr/>
        </p:nvPicPr>
        <p:blipFill rotWithShape="1">
          <a:blip r:embed="rId4">
            <a:alphaModFix/>
          </a:blip>
          <a:srcRect b="20779" l="6818" r="11906" t="16481"/>
          <a:stretch/>
        </p:blipFill>
        <p:spPr>
          <a:xfrm>
            <a:off x="1824602" y="2543700"/>
            <a:ext cx="544200" cy="560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40" name="Google Shape;1240;p30"/>
          <p:cNvPicPr preferRelativeResize="0"/>
          <p:nvPr/>
        </p:nvPicPr>
        <p:blipFill rotWithShape="1">
          <a:blip r:embed="rId5">
            <a:alphaModFix/>
          </a:blip>
          <a:srcRect b="11420" l="0" r="0" t="11412"/>
          <a:stretch/>
        </p:blipFill>
        <p:spPr>
          <a:xfrm>
            <a:off x="5613327" y="2033388"/>
            <a:ext cx="544200" cy="560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41" name="Google Shape;1241;p30"/>
          <p:cNvPicPr preferRelativeResize="0"/>
          <p:nvPr/>
        </p:nvPicPr>
        <p:blipFill rotWithShape="1">
          <a:blip r:embed="rId6">
            <a:alphaModFix/>
          </a:blip>
          <a:srcRect b="11420" l="0" r="0" t="11412"/>
          <a:stretch/>
        </p:blipFill>
        <p:spPr>
          <a:xfrm>
            <a:off x="1824602" y="1474850"/>
            <a:ext cx="544200" cy="560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42" name="Google Shape;1242;p30"/>
          <p:cNvPicPr preferRelativeResize="0"/>
          <p:nvPr/>
        </p:nvPicPr>
        <p:blipFill rotWithShape="1">
          <a:blip r:embed="rId7">
            <a:alphaModFix/>
          </a:blip>
          <a:srcRect b="11383" l="0" r="0" t="11383"/>
          <a:stretch/>
        </p:blipFill>
        <p:spPr>
          <a:xfrm>
            <a:off x="5613327" y="914450"/>
            <a:ext cx="544200" cy="560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43" name="Google Shape;1243;p30"/>
          <p:cNvPicPr preferRelativeResize="0"/>
          <p:nvPr/>
        </p:nvPicPr>
        <p:blipFill rotWithShape="1">
          <a:blip r:embed="rId8">
            <a:alphaModFix/>
          </a:blip>
          <a:srcRect b="13245" l="0" r="0" t="13252"/>
          <a:stretch/>
        </p:blipFill>
        <p:spPr>
          <a:xfrm>
            <a:off x="1824602" y="3700225"/>
            <a:ext cx="544200" cy="560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44" name="Google Shape;1244;p30"/>
          <p:cNvPicPr preferRelativeResize="0"/>
          <p:nvPr/>
        </p:nvPicPr>
        <p:blipFill rotWithShape="1">
          <a:blip r:embed="rId9">
            <a:alphaModFix/>
          </a:blip>
          <a:srcRect b="0" l="1446" r="1446" t="0"/>
          <a:stretch/>
        </p:blipFill>
        <p:spPr>
          <a:xfrm>
            <a:off x="5613315" y="4260625"/>
            <a:ext cx="544200" cy="560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31"/>
          <p:cNvSpPr/>
          <p:nvPr/>
        </p:nvSpPr>
        <p:spPr>
          <a:xfrm>
            <a:off x="191525" y="3789100"/>
            <a:ext cx="355800" cy="300900"/>
          </a:xfrm>
          <a:prstGeom prst="rect">
            <a:avLst/>
          </a:prstGeom>
          <a:solidFill>
            <a:srgbClr val="4A91A1"/>
          </a:solidFill>
          <a:ln cap="flat" cmpd="sng" w="9525">
            <a:solidFill>
              <a:srgbClr val="4A91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31"/>
          <p:cNvSpPr txBox="1"/>
          <p:nvPr/>
        </p:nvSpPr>
        <p:spPr>
          <a:xfrm>
            <a:off x="0" y="2690538"/>
            <a:ext cx="5147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●"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</a:t>
            </a: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 complexo com diversos servidores, roteadores e switches;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●"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Armazenam, processam e direcionam todas as informações necessárias;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●"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Garantem o tráfego, processamento e armazenamento de enormes quantidades de dados;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●"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Acesso rápido e seguro 24 horas por dia durante 365 dias no ano;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51" name="Google Shape;1251;p31"/>
          <p:cNvSpPr txBox="1"/>
          <p:nvPr>
            <p:ph type="title"/>
          </p:nvPr>
        </p:nvSpPr>
        <p:spPr>
          <a:xfrm>
            <a:off x="1887975" y="148648"/>
            <a:ext cx="5586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/>
              <a:t>O que é um Data Center?</a:t>
            </a:r>
            <a:endParaRPr sz="3200"/>
          </a:p>
        </p:txBody>
      </p:sp>
      <p:pic>
        <p:nvPicPr>
          <p:cNvPr id="1252" name="Google Shape;12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200" y="1506700"/>
            <a:ext cx="3181950" cy="31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2"/>
          <p:cNvSpPr txBox="1"/>
          <p:nvPr>
            <p:ph type="title"/>
          </p:nvPr>
        </p:nvSpPr>
        <p:spPr>
          <a:xfrm>
            <a:off x="314325" y="179935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Temperatura e umidade em Data Centers</a:t>
            </a:r>
            <a:endParaRPr/>
          </a:p>
        </p:txBody>
      </p:sp>
      <p:sp>
        <p:nvSpPr>
          <p:cNvPr id="1258" name="Google Shape;1258;p32"/>
          <p:cNvSpPr/>
          <p:nvPr/>
        </p:nvSpPr>
        <p:spPr>
          <a:xfrm>
            <a:off x="314325" y="1032100"/>
            <a:ext cx="424200" cy="407400"/>
          </a:xfrm>
          <a:prstGeom prst="rect">
            <a:avLst/>
          </a:prstGeom>
          <a:solidFill>
            <a:srgbClr val="4A91A1"/>
          </a:solidFill>
          <a:ln cap="flat" cmpd="sng" w="9525">
            <a:solidFill>
              <a:srgbClr val="4A91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32"/>
          <p:cNvSpPr txBox="1"/>
          <p:nvPr/>
        </p:nvSpPr>
        <p:spPr>
          <a:xfrm>
            <a:off x="6451925" y="1935950"/>
            <a:ext cx="2521800" cy="25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temperatura ideal de um Data Center gira em torno de 25°C a 27°C.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umidade ideal de um Data Center deve ser por volta de 50%.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0" name="Google Shape;1260;p32"/>
          <p:cNvSpPr txBox="1"/>
          <p:nvPr/>
        </p:nvSpPr>
        <p:spPr>
          <a:xfrm>
            <a:off x="353100" y="848900"/>
            <a:ext cx="3453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 equipamentos geram calor à medida que operam.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temperatura externa influencia no Data Center.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umidade do ar externo pode entrar no ambiente do datacenter.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Problemas no sistema de resfriamento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Infraestrutura deficiente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Atividades humanas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1" name="Google Shape;1261;p32"/>
          <p:cNvPicPr preferRelativeResize="0"/>
          <p:nvPr/>
        </p:nvPicPr>
        <p:blipFill rotWithShape="1">
          <a:blip r:embed="rId3">
            <a:alphaModFix/>
          </a:blip>
          <a:srcRect b="0" l="30867" r="34250" t="0"/>
          <a:stretch/>
        </p:blipFill>
        <p:spPr>
          <a:xfrm>
            <a:off x="3628238" y="848906"/>
            <a:ext cx="2538600" cy="4093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33"/>
          <p:cNvSpPr txBox="1"/>
          <p:nvPr>
            <p:ph type="title"/>
          </p:nvPr>
        </p:nvSpPr>
        <p:spPr>
          <a:xfrm>
            <a:off x="1328825" y="492450"/>
            <a:ext cx="7036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	Possíveis problemas causados por temperatura e umidade nos Data Centers</a:t>
            </a:r>
            <a:endParaRPr/>
          </a:p>
        </p:txBody>
      </p:sp>
      <p:sp>
        <p:nvSpPr>
          <p:cNvPr id="1267" name="Google Shape;1267;p33"/>
          <p:cNvSpPr txBox="1"/>
          <p:nvPr/>
        </p:nvSpPr>
        <p:spPr>
          <a:xfrm>
            <a:off x="605325" y="1840400"/>
            <a:ext cx="4114200" cy="3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Superaquecimento dos equipamentos;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Condensação;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Problemas de energia;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Falhas no sistema de resfriamento;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Problemas de segurança;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Problemas de manutenção;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8" name="Google Shape;1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1725" y="2072950"/>
            <a:ext cx="2680476" cy="24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34"/>
          <p:cNvSpPr txBox="1"/>
          <p:nvPr>
            <p:ph idx="4" type="title"/>
          </p:nvPr>
        </p:nvSpPr>
        <p:spPr>
          <a:xfrm>
            <a:off x="719929" y="2665694"/>
            <a:ext cx="2505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Sensor</a:t>
            </a:r>
            <a:endParaRPr/>
          </a:p>
        </p:txBody>
      </p:sp>
      <p:sp>
        <p:nvSpPr>
          <p:cNvPr id="1274" name="Google Shape;1274;p34"/>
          <p:cNvSpPr txBox="1"/>
          <p:nvPr>
            <p:ph idx="5" type="title"/>
          </p:nvPr>
        </p:nvSpPr>
        <p:spPr>
          <a:xfrm>
            <a:off x="3319200" y="2665694"/>
            <a:ext cx="2505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Gráficos</a:t>
            </a:r>
            <a:endParaRPr/>
          </a:p>
        </p:txBody>
      </p:sp>
      <p:sp>
        <p:nvSpPr>
          <p:cNvPr id="1275" name="Google Shape;1275;p34"/>
          <p:cNvSpPr txBox="1"/>
          <p:nvPr>
            <p:ph idx="6" type="title"/>
          </p:nvPr>
        </p:nvSpPr>
        <p:spPr>
          <a:xfrm>
            <a:off x="5918471" y="2665694"/>
            <a:ext cx="2505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WebSite</a:t>
            </a:r>
            <a:endParaRPr/>
          </a:p>
        </p:txBody>
      </p:sp>
      <p:sp>
        <p:nvSpPr>
          <p:cNvPr id="1276" name="Google Shape;1276;p34"/>
          <p:cNvSpPr txBox="1"/>
          <p:nvPr>
            <p:ph type="title"/>
          </p:nvPr>
        </p:nvSpPr>
        <p:spPr>
          <a:xfrm>
            <a:off x="720000" y="420485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Solução - Monitoramento dos dados</a:t>
            </a:r>
            <a:endParaRPr/>
          </a:p>
        </p:txBody>
      </p:sp>
      <p:sp>
        <p:nvSpPr>
          <p:cNvPr id="1277" name="Google Shape;1277;p34"/>
          <p:cNvSpPr txBox="1"/>
          <p:nvPr>
            <p:ph idx="1" type="subTitle"/>
          </p:nvPr>
        </p:nvSpPr>
        <p:spPr>
          <a:xfrm>
            <a:off x="721879" y="2885150"/>
            <a:ext cx="2501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Os sensores captam os dados de temperatura e umidade e os armazenam em um banco de dados. </a:t>
            </a:r>
            <a:endParaRPr/>
          </a:p>
        </p:txBody>
      </p:sp>
      <p:sp>
        <p:nvSpPr>
          <p:cNvPr id="1278" name="Google Shape;1278;p34"/>
          <p:cNvSpPr txBox="1"/>
          <p:nvPr>
            <p:ph idx="2" type="subTitle"/>
          </p:nvPr>
        </p:nvSpPr>
        <p:spPr>
          <a:xfrm>
            <a:off x="3321150" y="2885150"/>
            <a:ext cx="2501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</a:t>
            </a:r>
            <a:r>
              <a:rPr lang="en"/>
              <a:t>sses dados guardados são apontados p</a:t>
            </a:r>
            <a:r>
              <a:rPr lang="en"/>
              <a:t>or meio de </a:t>
            </a:r>
            <a:r>
              <a:rPr lang="en"/>
              <a:t>dashboards, o que</a:t>
            </a:r>
            <a:r>
              <a:rPr lang="en"/>
              <a:t> gera </a:t>
            </a:r>
            <a:r>
              <a:rPr lang="en"/>
              <a:t>um melhor entendimento da situação.</a:t>
            </a:r>
            <a:endParaRPr/>
          </a:p>
        </p:txBody>
      </p:sp>
      <p:sp>
        <p:nvSpPr>
          <p:cNvPr id="1279" name="Google Shape;1279;p34"/>
          <p:cNvSpPr txBox="1"/>
          <p:nvPr>
            <p:ph idx="3" type="subTitle"/>
          </p:nvPr>
        </p:nvSpPr>
        <p:spPr>
          <a:xfrm>
            <a:off x="5918471" y="2885150"/>
            <a:ext cx="2501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 </a:t>
            </a:r>
            <a:r>
              <a:rPr lang="en"/>
              <a:t>cliente</a:t>
            </a:r>
            <a:r>
              <a:rPr lang="en"/>
              <a:t> por meio de uma aplicação via web acessa o </a:t>
            </a:r>
            <a:r>
              <a:rPr lang="en"/>
              <a:t>gráfico</a:t>
            </a:r>
            <a:r>
              <a:rPr lang="en"/>
              <a:t> e analisa como melhorar a situação.</a:t>
            </a:r>
            <a:endParaRPr/>
          </a:p>
        </p:txBody>
      </p:sp>
      <p:sp>
        <p:nvSpPr>
          <p:cNvPr id="1280" name="Google Shape;1280;p34"/>
          <p:cNvSpPr/>
          <p:nvPr/>
        </p:nvSpPr>
        <p:spPr>
          <a:xfrm>
            <a:off x="1593229" y="1668708"/>
            <a:ext cx="759000" cy="7590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34"/>
          <p:cNvSpPr/>
          <p:nvPr/>
        </p:nvSpPr>
        <p:spPr>
          <a:xfrm>
            <a:off x="4192500" y="1668708"/>
            <a:ext cx="759000" cy="7590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34"/>
          <p:cNvSpPr/>
          <p:nvPr/>
        </p:nvSpPr>
        <p:spPr>
          <a:xfrm>
            <a:off x="6791771" y="1668708"/>
            <a:ext cx="759000" cy="7590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3" name="Google Shape;1283;p34"/>
          <p:cNvGrpSpPr/>
          <p:nvPr/>
        </p:nvGrpSpPr>
        <p:grpSpPr>
          <a:xfrm>
            <a:off x="4192536" y="1723525"/>
            <a:ext cx="725059" cy="704064"/>
            <a:chOff x="1327676" y="2910480"/>
            <a:chExt cx="347934" cy="310024"/>
          </a:xfrm>
        </p:grpSpPr>
        <p:sp>
          <p:nvSpPr>
            <p:cNvPr id="1284" name="Google Shape;1284;p34"/>
            <p:cNvSpPr/>
            <p:nvPr/>
          </p:nvSpPr>
          <p:spPr>
            <a:xfrm>
              <a:off x="1367081" y="3067370"/>
              <a:ext cx="43257" cy="15565"/>
            </a:xfrm>
            <a:custGeom>
              <a:rect b="b" l="l" r="r" t="t"/>
              <a:pathLst>
                <a:path extrusionOk="0" h="489" w="1359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1350402" y="3170436"/>
              <a:ext cx="10663" cy="48541"/>
            </a:xfrm>
            <a:custGeom>
              <a:rect b="b" l="l" r="r" t="t"/>
              <a:pathLst>
                <a:path extrusionOk="0" h="1525" w="335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1327676" y="3040187"/>
              <a:ext cx="201643" cy="180317"/>
            </a:xfrm>
            <a:custGeom>
              <a:rect b="b" l="l" r="r" t="t"/>
              <a:pathLst>
                <a:path extrusionOk="0" h="5665" w="6335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1470179" y="2910480"/>
              <a:ext cx="205431" cy="173601"/>
            </a:xfrm>
            <a:custGeom>
              <a:rect b="b" l="l" r="r" t="t"/>
              <a:pathLst>
                <a:path extrusionOk="0" h="5454" w="6454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1497075" y="2942692"/>
              <a:ext cx="152370" cy="96668"/>
            </a:xfrm>
            <a:custGeom>
              <a:rect b="b" l="l" r="r" t="t"/>
              <a:pathLst>
                <a:path extrusionOk="0" h="3037" w="4787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89" name="Google Shape;12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225" y="1668700"/>
            <a:ext cx="759000" cy="7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1775" y="1668700"/>
            <a:ext cx="759000" cy="7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35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visão de </a:t>
            </a:r>
            <a:r>
              <a:rPr lang="en"/>
              <a:t>negócio</a:t>
            </a:r>
            <a:endParaRPr/>
          </a:p>
        </p:txBody>
      </p:sp>
      <p:pic>
        <p:nvPicPr>
          <p:cNvPr id="1296" name="Google Shape;1296;p35"/>
          <p:cNvPicPr preferRelativeResize="0"/>
          <p:nvPr/>
        </p:nvPicPr>
        <p:blipFill rotWithShape="1">
          <a:blip r:embed="rId3">
            <a:alphaModFix/>
          </a:blip>
          <a:srcRect b="6490" l="5884" r="5752" t="6966"/>
          <a:stretch/>
        </p:blipFill>
        <p:spPr>
          <a:xfrm>
            <a:off x="1379775" y="1174950"/>
            <a:ext cx="6528298" cy="359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36"/>
          <p:cNvSpPr txBox="1"/>
          <p:nvPr>
            <p:ph type="title"/>
          </p:nvPr>
        </p:nvSpPr>
        <p:spPr>
          <a:xfrm>
            <a:off x="450700" y="159285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 de gestão</a:t>
            </a:r>
            <a:endParaRPr/>
          </a:p>
        </p:txBody>
      </p:sp>
      <p:sp>
        <p:nvSpPr>
          <p:cNvPr id="1302" name="Google Shape;1302;p36"/>
          <p:cNvSpPr txBox="1"/>
          <p:nvPr/>
        </p:nvSpPr>
        <p:spPr>
          <a:xfrm>
            <a:off x="778700" y="788775"/>
            <a:ext cx="6396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 ferramenta de gestão utilizada pelos nossos serviços, é a plataforma </a:t>
            </a:r>
            <a:r>
              <a:rPr b="1"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trello</a:t>
            </a:r>
            <a:endParaRPr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Abaixo, um pouco da nossa organização de planejamentos: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303" name="Google Shape;13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150" y="1916275"/>
            <a:ext cx="4368649" cy="2310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4725" y="1916275"/>
            <a:ext cx="3877650" cy="23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36"/>
          <p:cNvSpPr txBox="1"/>
          <p:nvPr/>
        </p:nvSpPr>
        <p:spPr>
          <a:xfrm>
            <a:off x="365800" y="4347300"/>
            <a:ext cx="45870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Organização do desenvolvimento deste projeto.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06" name="Google Shape;1306;p36"/>
          <p:cNvSpPr txBox="1"/>
          <p:nvPr/>
        </p:nvSpPr>
        <p:spPr>
          <a:xfrm>
            <a:off x="5024725" y="4347300"/>
            <a:ext cx="40482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Requisitos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do projeto.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37"/>
          <p:cNvSpPr txBox="1"/>
          <p:nvPr>
            <p:ph idx="4" type="title"/>
          </p:nvPr>
        </p:nvSpPr>
        <p:spPr>
          <a:xfrm>
            <a:off x="1241550" y="48035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Protótipo</a:t>
            </a:r>
            <a:r>
              <a:rPr lang="en"/>
              <a:t> do site Institucional</a:t>
            </a:r>
            <a:endParaRPr/>
          </a:p>
        </p:txBody>
      </p:sp>
      <p:pic>
        <p:nvPicPr>
          <p:cNvPr id="1312" name="Google Shape;13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000" y="745788"/>
            <a:ext cx="1701699" cy="412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9099" y="687035"/>
            <a:ext cx="3009082" cy="424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0581" y="687035"/>
            <a:ext cx="2564235" cy="4241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-Wheelchairs Supplier Company Profile by Slidesgo">
  <a:themeElements>
    <a:clrScheme name="Simple Light">
      <a:dk1>
        <a:srgbClr val="FFFFFF"/>
      </a:dk1>
      <a:lt1>
        <a:srgbClr val="2B2836"/>
      </a:lt1>
      <a:dk2>
        <a:srgbClr val="5773F5"/>
      </a:dk2>
      <a:lt2>
        <a:srgbClr val="38344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